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5"/>
  </p:sldMasterIdLst>
  <p:notesMasterIdLst>
    <p:notesMasterId r:id="rId55"/>
  </p:notesMasterIdLst>
  <p:sldIdLst>
    <p:sldId id="1129" r:id="rId6"/>
    <p:sldId id="885" r:id="rId7"/>
    <p:sldId id="971" r:id="rId8"/>
    <p:sldId id="972" r:id="rId9"/>
    <p:sldId id="930" r:id="rId10"/>
    <p:sldId id="1130" r:id="rId11"/>
    <p:sldId id="485" r:id="rId12"/>
    <p:sldId id="1031" r:id="rId13"/>
    <p:sldId id="1176" r:id="rId14"/>
    <p:sldId id="1155" r:id="rId15"/>
    <p:sldId id="1156" r:id="rId16"/>
    <p:sldId id="1157" r:id="rId17"/>
    <p:sldId id="1158" r:id="rId18"/>
    <p:sldId id="1159" r:id="rId19"/>
    <p:sldId id="1160" r:id="rId20"/>
    <p:sldId id="1161" r:id="rId21"/>
    <p:sldId id="1162" r:id="rId22"/>
    <p:sldId id="1163" r:id="rId23"/>
    <p:sldId id="1164" r:id="rId24"/>
    <p:sldId id="1177" r:id="rId25"/>
    <p:sldId id="1178" r:id="rId26"/>
    <p:sldId id="1179" r:id="rId27"/>
    <p:sldId id="492" r:id="rId28"/>
    <p:sldId id="496" r:id="rId29"/>
    <p:sldId id="1165" r:id="rId30"/>
    <p:sldId id="1168" r:id="rId31"/>
    <p:sldId id="612" r:id="rId32"/>
    <p:sldId id="1169" r:id="rId33"/>
    <p:sldId id="1166" r:id="rId34"/>
    <p:sldId id="621" r:id="rId35"/>
    <p:sldId id="1167" r:id="rId36"/>
    <p:sldId id="613" r:id="rId37"/>
    <p:sldId id="1170" r:id="rId38"/>
    <p:sldId id="1171" r:id="rId39"/>
    <p:sldId id="648" r:id="rId40"/>
    <p:sldId id="1040" r:id="rId41"/>
    <p:sldId id="1183" r:id="rId42"/>
    <p:sldId id="1184" r:id="rId43"/>
    <p:sldId id="1185" r:id="rId44"/>
    <p:sldId id="1180" r:id="rId45"/>
    <p:sldId id="859" r:id="rId46"/>
    <p:sldId id="753" r:id="rId47"/>
    <p:sldId id="1182" r:id="rId48"/>
    <p:sldId id="1065" r:id="rId49"/>
    <p:sldId id="857" r:id="rId50"/>
    <p:sldId id="1181" r:id="rId51"/>
    <p:sldId id="1131" r:id="rId52"/>
    <p:sldId id="1132" r:id="rId53"/>
    <p:sldId id="1175" r:id="rId54"/>
  </p:sldIdLst>
  <p:sldSz cx="9144000" cy="6858000" type="screen4x3"/>
  <p:notesSz cx="6889750" cy="10021888"/>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one Crossley" initials="IC" lastIdx="2" clrIdx="0">
    <p:extLst>
      <p:ext uri="{19B8F6BF-5375-455C-9EA6-DF929625EA0E}">
        <p15:presenceInfo xmlns:p15="http://schemas.microsoft.com/office/powerpoint/2012/main" userId="98bf9e8267b838d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66CC"/>
    <a:srgbClr val="009900"/>
    <a:srgbClr val="CCECFF"/>
    <a:srgbClr val="CCCCFF"/>
    <a:srgbClr val="FFCC99"/>
    <a:srgbClr val="00628C"/>
    <a:srgbClr val="FF9900"/>
    <a:srgbClr val="245A8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91750" autoAdjust="0"/>
  </p:normalViewPr>
  <p:slideViewPr>
    <p:cSldViewPr>
      <p:cViewPr varScale="1">
        <p:scale>
          <a:sx n="79" d="100"/>
          <a:sy n="79" d="100"/>
        </p:scale>
        <p:origin x="146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6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GB"/>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85195722-1013-442A-A74D-D63D0403095A}" type="datetimeFigureOut">
              <a:rPr lang="en-GB" smtClean="0"/>
              <a:t>04/12/2020</a:t>
            </a:fld>
            <a:endParaRPr lang="en-GB"/>
          </a:p>
        </p:txBody>
      </p:sp>
      <p:sp>
        <p:nvSpPr>
          <p:cNvPr id="4" name="Slide Image Placeholder 3"/>
          <p:cNvSpPr>
            <a:spLocks noGrp="1" noRot="1" noChangeAspect="1"/>
          </p:cNvSpPr>
          <p:nvPr>
            <p:ph type="sldImg" idx="2"/>
          </p:nvPr>
        </p:nvSpPr>
        <p:spPr>
          <a:xfrm>
            <a:off x="1190625" y="1252538"/>
            <a:ext cx="4508500" cy="3382962"/>
          </a:xfrm>
          <a:prstGeom prst="rect">
            <a:avLst/>
          </a:prstGeom>
          <a:noFill/>
          <a:ln w="12700">
            <a:solidFill>
              <a:prstClr val="black"/>
            </a:solidFill>
          </a:ln>
        </p:spPr>
        <p:txBody>
          <a:bodyPr vert="horz" lIns="96634" tIns="48317" rIns="96634" bIns="48317" rtlCol="0" anchor="ctr"/>
          <a:lstStyle/>
          <a:p>
            <a:endParaRPr lang="en-GB"/>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GB"/>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7D777C49-8BB3-4854-8960-B19D600B6B11}" type="slidenum">
              <a:rPr lang="en-GB" smtClean="0"/>
              <a:t>‹#›</a:t>
            </a:fld>
            <a:endParaRPr lang="en-GB"/>
          </a:p>
        </p:txBody>
      </p:sp>
    </p:spTree>
    <p:extLst>
      <p:ext uri="{BB962C8B-B14F-4D97-AF65-F5344CB8AC3E}">
        <p14:creationId xmlns:p14="http://schemas.microsoft.com/office/powerpoint/2010/main" val="4193868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mn-ea"/>
              </a:rPr>
              <a:t>Reference Gelman and </a:t>
            </a:r>
            <a:r>
              <a:rPr lang="en-US" dirty="0" err="1">
                <a:ea typeface="+mn-ea"/>
              </a:rPr>
              <a:t>Gallistell</a:t>
            </a:r>
            <a:r>
              <a:rPr lang="en-US" dirty="0">
                <a:ea typeface="+mn-ea"/>
              </a:rPr>
              <a:t> (1978) ‘the Childs understanding of number’</a:t>
            </a:r>
            <a:r>
              <a:rPr lang="en-GB" dirty="0">
                <a:ea typeface="+mn-ea"/>
              </a:rPr>
              <a:t> who </a:t>
            </a:r>
            <a:r>
              <a:rPr lang="en-US" dirty="0">
                <a:ea typeface="+mn-ea"/>
              </a:rPr>
              <a:t>decided that children understood about counting based on 5 principles. </a:t>
            </a:r>
            <a:endParaRPr lang="en-GB" dirty="0">
              <a:ea typeface="+mn-ea"/>
            </a:endParaRPr>
          </a:p>
          <a:p>
            <a:r>
              <a:rPr lang="en-US" dirty="0">
                <a:ea typeface="+mn-ea"/>
              </a:rPr>
              <a:t>The first three are the ‘how to count’ principles: </a:t>
            </a:r>
            <a:endParaRPr lang="en-GB" dirty="0">
              <a:ea typeface="+mn-ea"/>
            </a:endParaRPr>
          </a:p>
          <a:p>
            <a:pPr lvl="0"/>
            <a:r>
              <a:rPr lang="en-US" dirty="0">
                <a:ea typeface="+mn-ea"/>
              </a:rPr>
              <a:t>The one-one principle: the ability to assign one number name to one object, in the correct order. And tag each object once only. Older children who are struggling to understand number may not have grasped this concept. It needs direct teaching.</a:t>
            </a:r>
            <a:endParaRPr lang="en-GB" dirty="0">
              <a:ea typeface="+mn-ea"/>
            </a:endParaRPr>
          </a:p>
          <a:p>
            <a:pPr lvl="0"/>
            <a:r>
              <a:rPr lang="en-GB" dirty="0">
                <a:ea typeface="+mn-ea"/>
              </a:rPr>
              <a:t>The stable order principle: the number names need to be recited in the specific order consistently. So if counting four objects, children need to be able to say one, two, three, four each time they count. </a:t>
            </a:r>
          </a:p>
          <a:p>
            <a:pPr lvl="0"/>
            <a:r>
              <a:rPr lang="en-GB" dirty="0">
                <a:ea typeface="+mn-ea"/>
              </a:rPr>
              <a:t>The cardinal principle: when children are able to count with a stable order, and understand the one : one principle, they begin to notice the final number in the count has a special significance. This tells us ‘how many’ in the set. This is the cardinal principle. Connected to this is the idea that children understand that the procedure of counting leads to determining quantity and is not just an end in itself. </a:t>
            </a:r>
          </a:p>
          <a:p>
            <a:r>
              <a:rPr lang="en-US" dirty="0">
                <a:ea typeface="+mn-ea"/>
              </a:rPr>
              <a:t>The last two are the ‘What to Count’ principles;</a:t>
            </a:r>
            <a:endParaRPr lang="en-GB" dirty="0">
              <a:ea typeface="+mn-ea"/>
            </a:endParaRPr>
          </a:p>
          <a:p>
            <a:pPr lvl="0"/>
            <a:r>
              <a:rPr lang="en-GB" dirty="0">
                <a:ea typeface="+mn-ea"/>
              </a:rPr>
              <a:t>The abstract principle: counting can be applied to any collection of entities. Children can count anything (objects, ideas, sounds etc.) and they understand that they can count different ‘things’, e.g. You can count all the cups on the table, you can count all the biscuits on the table.  But you can count all the things on the table. </a:t>
            </a:r>
          </a:p>
          <a:p>
            <a:pPr lvl="0"/>
            <a:r>
              <a:rPr lang="en-GB" dirty="0">
                <a:ea typeface="+mn-ea"/>
              </a:rPr>
              <a:t>The order-irrelevance principle: when counting a group of objects, as long as all the objects are counted and each object is only counted once, it does not matter where the counting starts.  </a:t>
            </a:r>
          </a:p>
        </p:txBody>
      </p:sp>
      <p:sp>
        <p:nvSpPr>
          <p:cNvPr id="4" name="Slide Number Placeholder 3"/>
          <p:cNvSpPr>
            <a:spLocks noGrp="1"/>
          </p:cNvSpPr>
          <p:nvPr>
            <p:ph type="sldNum" sz="quarter" idx="5"/>
          </p:nvPr>
        </p:nvSpPr>
        <p:spPr/>
        <p:txBody>
          <a:bodyPr/>
          <a:lstStyle/>
          <a:p>
            <a:pPr>
              <a:defRPr/>
            </a:pPr>
            <a:fld id="{6076B7C9-1437-4A97-BD10-5CAA1B5A995F}" type="slidenum">
              <a:rPr lang="en-GB" smtClean="0"/>
              <a:pPr>
                <a:defRPr/>
              </a:pPr>
              <a:t>2</a:t>
            </a:fld>
            <a:endParaRPr lang="en-GB"/>
          </a:p>
        </p:txBody>
      </p:sp>
    </p:spTree>
    <p:extLst>
      <p:ext uri="{BB962C8B-B14F-4D97-AF65-F5344CB8AC3E}">
        <p14:creationId xmlns:p14="http://schemas.microsoft.com/office/powerpoint/2010/main" val="544254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GB" altLang="en-US">
              <a:latin typeface="Times" panose="02020603050405020304" pitchFamily="18" charset="0"/>
              <a:ea typeface="MS PGothic" panose="020B0600070205080204" pitchFamily="34" charset="-128"/>
              <a:cs typeface="Arial" panose="020B0604020202020204" pitchFamily="34" charset="0"/>
            </a:endParaRPr>
          </a:p>
        </p:txBody>
      </p:sp>
      <p:sp>
        <p:nvSpPr>
          <p:cNvPr id="157700"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849415" algn="l"/>
                <a:tab pos="1698828" algn="l"/>
                <a:tab pos="2548243" algn="l"/>
                <a:tab pos="3397656" algn="l"/>
              </a:tabLst>
              <a:defRPr>
                <a:solidFill>
                  <a:schemeClr val="bg1"/>
                </a:solidFill>
                <a:latin typeface="Gill Sans MT" panose="020B0502020104020203" pitchFamily="34" charset="0"/>
                <a:ea typeface="Microsoft YaHei" panose="020B0503020204020204" pitchFamily="34" charset="-122"/>
              </a:defRPr>
            </a:lvl1pPr>
            <a:lvl2pPr eaLnBrk="0" hangingPunct="0">
              <a:tabLst>
                <a:tab pos="849415" algn="l"/>
                <a:tab pos="1698828" algn="l"/>
                <a:tab pos="2548243" algn="l"/>
                <a:tab pos="3397656" algn="l"/>
              </a:tabLst>
              <a:defRPr>
                <a:solidFill>
                  <a:schemeClr val="bg1"/>
                </a:solidFill>
                <a:latin typeface="Gill Sans MT" panose="020B0502020104020203" pitchFamily="34" charset="0"/>
                <a:ea typeface="Microsoft YaHei" panose="020B0503020204020204" pitchFamily="34" charset="-122"/>
              </a:defRPr>
            </a:lvl2pPr>
            <a:lvl3pPr eaLnBrk="0" hangingPunct="0">
              <a:tabLst>
                <a:tab pos="849415" algn="l"/>
                <a:tab pos="1698828" algn="l"/>
                <a:tab pos="2548243" algn="l"/>
                <a:tab pos="3397656" algn="l"/>
              </a:tabLst>
              <a:defRPr>
                <a:solidFill>
                  <a:schemeClr val="bg1"/>
                </a:solidFill>
                <a:latin typeface="Gill Sans MT" panose="020B0502020104020203" pitchFamily="34" charset="0"/>
                <a:ea typeface="Microsoft YaHei" panose="020B0503020204020204" pitchFamily="34" charset="-122"/>
              </a:defRPr>
            </a:lvl3pPr>
            <a:lvl4pPr eaLnBrk="0" hangingPunct="0">
              <a:tabLst>
                <a:tab pos="849415" algn="l"/>
                <a:tab pos="1698828" algn="l"/>
                <a:tab pos="2548243" algn="l"/>
                <a:tab pos="3397656" algn="l"/>
              </a:tabLst>
              <a:defRPr>
                <a:solidFill>
                  <a:schemeClr val="bg1"/>
                </a:solidFill>
                <a:latin typeface="Gill Sans MT" panose="020B0502020104020203" pitchFamily="34" charset="0"/>
                <a:ea typeface="Microsoft YaHei" panose="020B0503020204020204" pitchFamily="34" charset="-122"/>
              </a:defRPr>
            </a:lvl4pPr>
            <a:lvl5pPr eaLnBrk="0" hangingPunct="0">
              <a:tabLst>
                <a:tab pos="849415" algn="l"/>
                <a:tab pos="1698828" algn="l"/>
                <a:tab pos="2548243" algn="l"/>
                <a:tab pos="3397656" algn="l"/>
              </a:tabLst>
              <a:defRPr>
                <a:solidFill>
                  <a:schemeClr val="bg1"/>
                </a:solidFill>
                <a:latin typeface="Gill Sans MT" panose="020B0502020104020203" pitchFamily="34" charset="0"/>
                <a:ea typeface="Microsoft YaHei" panose="020B0503020204020204" pitchFamily="34" charset="-122"/>
              </a:defRPr>
            </a:lvl5pPr>
            <a:lvl6pPr marL="2950596" indent="-268237" defTabSz="527158" eaLnBrk="0" fontAlgn="base" hangingPunct="0">
              <a:spcBef>
                <a:spcPct val="0"/>
              </a:spcBef>
              <a:spcAft>
                <a:spcPct val="0"/>
              </a:spcAft>
              <a:buClr>
                <a:srgbClr val="000000"/>
              </a:buClr>
              <a:buSzPct val="100000"/>
              <a:buFont typeface="Times New Roman" panose="02020603050405020304" pitchFamily="18" charset="0"/>
              <a:tabLst>
                <a:tab pos="849415" algn="l"/>
                <a:tab pos="1698828" algn="l"/>
                <a:tab pos="2548243" algn="l"/>
                <a:tab pos="3397656" algn="l"/>
              </a:tabLst>
              <a:defRPr>
                <a:solidFill>
                  <a:schemeClr val="bg1"/>
                </a:solidFill>
                <a:latin typeface="Gill Sans MT" panose="020B0502020104020203" pitchFamily="34" charset="0"/>
                <a:ea typeface="Microsoft YaHei" panose="020B0503020204020204" pitchFamily="34" charset="-122"/>
              </a:defRPr>
            </a:lvl6pPr>
            <a:lvl7pPr marL="3487069" indent="-268237" defTabSz="527158" eaLnBrk="0" fontAlgn="base" hangingPunct="0">
              <a:spcBef>
                <a:spcPct val="0"/>
              </a:spcBef>
              <a:spcAft>
                <a:spcPct val="0"/>
              </a:spcAft>
              <a:buClr>
                <a:srgbClr val="000000"/>
              </a:buClr>
              <a:buSzPct val="100000"/>
              <a:buFont typeface="Times New Roman" panose="02020603050405020304" pitchFamily="18" charset="0"/>
              <a:tabLst>
                <a:tab pos="849415" algn="l"/>
                <a:tab pos="1698828" algn="l"/>
                <a:tab pos="2548243" algn="l"/>
                <a:tab pos="3397656" algn="l"/>
              </a:tabLst>
              <a:defRPr>
                <a:solidFill>
                  <a:schemeClr val="bg1"/>
                </a:solidFill>
                <a:latin typeface="Gill Sans MT" panose="020B0502020104020203" pitchFamily="34" charset="0"/>
                <a:ea typeface="Microsoft YaHei" panose="020B0503020204020204" pitchFamily="34" charset="-122"/>
              </a:defRPr>
            </a:lvl7pPr>
            <a:lvl8pPr marL="4023540" indent="-268237" defTabSz="527158" eaLnBrk="0" fontAlgn="base" hangingPunct="0">
              <a:spcBef>
                <a:spcPct val="0"/>
              </a:spcBef>
              <a:spcAft>
                <a:spcPct val="0"/>
              </a:spcAft>
              <a:buClr>
                <a:srgbClr val="000000"/>
              </a:buClr>
              <a:buSzPct val="100000"/>
              <a:buFont typeface="Times New Roman" panose="02020603050405020304" pitchFamily="18" charset="0"/>
              <a:tabLst>
                <a:tab pos="849415" algn="l"/>
                <a:tab pos="1698828" algn="l"/>
                <a:tab pos="2548243" algn="l"/>
                <a:tab pos="3397656" algn="l"/>
              </a:tabLst>
              <a:defRPr>
                <a:solidFill>
                  <a:schemeClr val="bg1"/>
                </a:solidFill>
                <a:latin typeface="Gill Sans MT" panose="020B0502020104020203" pitchFamily="34" charset="0"/>
                <a:ea typeface="Microsoft YaHei" panose="020B0503020204020204" pitchFamily="34" charset="-122"/>
              </a:defRPr>
            </a:lvl8pPr>
            <a:lvl9pPr marL="4560013" indent="-268237" defTabSz="527158" eaLnBrk="0" fontAlgn="base" hangingPunct="0">
              <a:spcBef>
                <a:spcPct val="0"/>
              </a:spcBef>
              <a:spcAft>
                <a:spcPct val="0"/>
              </a:spcAft>
              <a:buClr>
                <a:srgbClr val="000000"/>
              </a:buClr>
              <a:buSzPct val="100000"/>
              <a:buFont typeface="Times New Roman" panose="02020603050405020304" pitchFamily="18" charset="0"/>
              <a:tabLst>
                <a:tab pos="849415" algn="l"/>
                <a:tab pos="1698828" algn="l"/>
                <a:tab pos="2548243" algn="l"/>
                <a:tab pos="3397656" algn="l"/>
              </a:tabLst>
              <a:defRPr>
                <a:solidFill>
                  <a:schemeClr val="bg1"/>
                </a:solidFill>
                <a:latin typeface="Gill Sans MT" panose="020B0502020104020203" pitchFamily="34" charset="0"/>
                <a:ea typeface="Microsoft YaHei" panose="020B0503020204020204" pitchFamily="34" charset="-122"/>
              </a:defRPr>
            </a:lvl9pPr>
          </a:lstStyle>
          <a:p>
            <a:pPr eaLnBrk="1" hangingPunct="1"/>
            <a:fld id="{2E7A3E3C-690A-46F9-94D9-D2F066F099F7}" type="slidenum">
              <a:rPr lang="en-GB" altLang="en-US">
                <a:solidFill>
                  <a:srgbClr val="000000"/>
                </a:solidFill>
                <a:latin typeface="Calibri" panose="020F0502020204030204" pitchFamily="34" charset="0"/>
              </a:rPr>
              <a:pPr eaLnBrk="1" hangingPunct="1"/>
              <a:t>7</a:t>
            </a:fld>
            <a:endParaRPr lang="en-GB"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774478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705991AE-BF36-480C-ABD8-2BB711A3FD5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187CB52F-5597-4D22-BB43-803DA04378F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Addend – a number added to another number</a:t>
            </a:r>
          </a:p>
          <a:p>
            <a:pPr eaLnBrk="1" hangingPunct="1">
              <a:spcBef>
                <a:spcPct val="0"/>
              </a:spcBef>
            </a:pPr>
            <a:endParaRPr lang="en-GB" altLang="en-US"/>
          </a:p>
          <a:p>
            <a:pPr eaLnBrk="1" hangingPunct="1">
              <a:spcBef>
                <a:spcPct val="0"/>
              </a:spcBef>
            </a:pPr>
            <a:r>
              <a:rPr lang="en-GB" altLang="en-US"/>
              <a:t>Sum – from the Latin ‘summus’ which means highest</a:t>
            </a:r>
          </a:p>
          <a:p>
            <a:pPr eaLnBrk="1" hangingPunct="1">
              <a:spcBef>
                <a:spcPct val="0"/>
              </a:spcBef>
            </a:pPr>
            <a:endParaRPr lang="en-GB" altLang="en-US"/>
          </a:p>
          <a:p>
            <a:pPr eaLnBrk="1" hangingPunct="1">
              <a:spcBef>
                <a:spcPct val="0"/>
              </a:spcBef>
            </a:pPr>
            <a:r>
              <a:rPr lang="en-GB" altLang="en-US"/>
              <a:t>Children can also reason about the properties of these operations. These properties are based on the idea of a number ‘triple’</a:t>
            </a:r>
          </a:p>
          <a:p>
            <a:pPr eaLnBrk="1" hangingPunct="1">
              <a:spcBef>
                <a:spcPct val="0"/>
              </a:spcBef>
            </a:pPr>
            <a:endParaRPr lang="en-GB" altLang="en-US"/>
          </a:p>
          <a:p>
            <a:pPr eaLnBrk="1" hangingPunct="1">
              <a:spcBef>
                <a:spcPct val="0"/>
              </a:spcBef>
            </a:pPr>
            <a:r>
              <a:rPr lang="en-GB" altLang="en-US" b="1"/>
              <a:t>COMMUTATIVITY</a:t>
            </a:r>
          </a:p>
          <a:p>
            <a:pPr eaLnBrk="1" hangingPunct="1">
              <a:spcBef>
                <a:spcPct val="0"/>
              </a:spcBef>
            </a:pPr>
            <a:r>
              <a:rPr lang="en-GB" altLang="en-US"/>
              <a:t>a+b=b+a</a:t>
            </a:r>
          </a:p>
          <a:p>
            <a:pPr eaLnBrk="1" hangingPunct="1">
              <a:spcBef>
                <a:spcPct val="0"/>
              </a:spcBef>
            </a:pPr>
            <a:r>
              <a:rPr lang="en-GB" altLang="en-US"/>
              <a:t>For addition two parts brought together give the whole. Understanding which are the parts and what is the whole helps children to understand commutativity.</a:t>
            </a:r>
          </a:p>
          <a:p>
            <a:pPr eaLnBrk="1" hangingPunct="1">
              <a:spcBef>
                <a:spcPct val="0"/>
              </a:spcBef>
            </a:pPr>
            <a:endParaRPr lang="en-GB" altLang="en-US"/>
          </a:p>
          <a:p>
            <a:pPr eaLnBrk="1" hangingPunct="1">
              <a:spcBef>
                <a:spcPct val="0"/>
              </a:spcBef>
            </a:pPr>
            <a:r>
              <a:rPr lang="en-GB" altLang="en-US" b="1"/>
              <a:t>ASSOCIATIVE LAW FOR ADDITION</a:t>
            </a:r>
          </a:p>
          <a:p>
            <a:pPr eaLnBrk="1" hangingPunct="1">
              <a:spcBef>
                <a:spcPct val="0"/>
              </a:spcBef>
            </a:pPr>
            <a:r>
              <a:rPr lang="en-GB" altLang="en-US"/>
              <a:t>(a+b)+c=a+(b+c)</a:t>
            </a:r>
          </a:p>
          <a:p>
            <a:pPr eaLnBrk="1" hangingPunct="1">
              <a:spcBef>
                <a:spcPct val="0"/>
              </a:spcBef>
            </a:pPr>
            <a:r>
              <a:rPr lang="en-GB" altLang="en-US"/>
              <a:t>4+4+6=4+(4+6)=4+10=14</a:t>
            </a:r>
          </a:p>
          <a:p>
            <a:pPr eaLnBrk="1" hangingPunct="1">
              <a:spcBef>
                <a:spcPct val="0"/>
              </a:spcBef>
            </a:pPr>
            <a:endParaRPr lang="en-GB" altLang="en-US"/>
          </a:p>
          <a:p>
            <a:pPr eaLnBrk="1" hangingPunct="1">
              <a:spcBef>
                <a:spcPct val="0"/>
              </a:spcBef>
            </a:pPr>
            <a:r>
              <a:rPr lang="en-GB" altLang="en-US" b="1"/>
              <a:t>SUBTRACTION COMPLEMENT</a:t>
            </a:r>
          </a:p>
          <a:p>
            <a:pPr eaLnBrk="1" hangingPunct="1">
              <a:spcBef>
                <a:spcPct val="0"/>
              </a:spcBef>
            </a:pPr>
            <a:r>
              <a:rPr lang="en-GB" altLang="en-US"/>
              <a:t>a-b=c implies that a-c=b</a:t>
            </a:r>
          </a:p>
          <a:p>
            <a:pPr eaLnBrk="1" hangingPunct="1">
              <a:spcBef>
                <a:spcPct val="0"/>
              </a:spcBef>
            </a:pPr>
            <a:r>
              <a:rPr lang="en-GB" altLang="en-US"/>
              <a:t>For 16-7=9 and 16-9=7 we have kept the whole the same and swapped the parts we are subtracting. Because the two parts are the same in character, ie they are both parts then this swapping over works. This will also help to explaining the remaining two principles.</a:t>
            </a:r>
          </a:p>
          <a:p>
            <a:pPr eaLnBrk="1" hangingPunct="1">
              <a:spcBef>
                <a:spcPct val="0"/>
              </a:spcBef>
            </a:pPr>
            <a:endParaRPr lang="en-GB" altLang="en-US"/>
          </a:p>
          <a:p>
            <a:pPr eaLnBrk="1" hangingPunct="1">
              <a:spcBef>
                <a:spcPct val="0"/>
              </a:spcBef>
            </a:pPr>
            <a:r>
              <a:rPr lang="en-GB" altLang="en-US" b="1"/>
              <a:t>INVERSION PRINCIPLE</a:t>
            </a:r>
          </a:p>
          <a:p>
            <a:pPr eaLnBrk="1" hangingPunct="1">
              <a:spcBef>
                <a:spcPct val="0"/>
              </a:spcBef>
            </a:pPr>
            <a:r>
              <a:rPr lang="en-GB" altLang="en-US"/>
              <a:t>a+b=c implies that c-a=b and c-b=a</a:t>
            </a:r>
          </a:p>
          <a:p>
            <a:pPr eaLnBrk="1" hangingPunct="1">
              <a:spcBef>
                <a:spcPct val="0"/>
              </a:spcBef>
            </a:pPr>
            <a:endParaRPr lang="en-GB" altLang="en-US"/>
          </a:p>
          <a:p>
            <a:pPr eaLnBrk="1" hangingPunct="1">
              <a:spcBef>
                <a:spcPct val="0"/>
              </a:spcBef>
            </a:pPr>
            <a:r>
              <a:rPr lang="en-GB" altLang="en-US" b="1"/>
              <a:t>THREE TERM INVERSE PROPERTY</a:t>
            </a:r>
          </a:p>
          <a:p>
            <a:pPr eaLnBrk="1" hangingPunct="1">
              <a:spcBef>
                <a:spcPct val="0"/>
              </a:spcBef>
            </a:pPr>
            <a:r>
              <a:rPr lang="en-GB" altLang="en-US"/>
              <a:t>a+b-b=a</a:t>
            </a:r>
          </a:p>
        </p:txBody>
      </p:sp>
      <p:sp>
        <p:nvSpPr>
          <p:cNvPr id="20484" name="Slide Number Placeholder 3">
            <a:extLst>
              <a:ext uri="{FF2B5EF4-FFF2-40B4-BE49-F238E27FC236}">
                <a16:creationId xmlns:a16="http://schemas.microsoft.com/office/drawing/2014/main" id="{7EAC28F7-E8D2-4F85-9C25-2892564FA08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000">
                <a:solidFill>
                  <a:schemeClr val="tx1"/>
                </a:solidFill>
                <a:latin typeface="Arial" panose="020B0604020202020204" pitchFamily="34" charset="0"/>
              </a:defRPr>
            </a:lvl1pPr>
            <a:lvl2pPr marL="785150" indent="-301981">
              <a:defRPr sz="3000">
                <a:solidFill>
                  <a:schemeClr val="tx1"/>
                </a:solidFill>
                <a:latin typeface="Arial" panose="020B0604020202020204" pitchFamily="34" charset="0"/>
              </a:defRPr>
            </a:lvl2pPr>
            <a:lvl3pPr marL="1207922" indent="-241584">
              <a:defRPr sz="3000">
                <a:solidFill>
                  <a:schemeClr val="tx1"/>
                </a:solidFill>
                <a:latin typeface="Arial" panose="020B0604020202020204" pitchFamily="34" charset="0"/>
              </a:defRPr>
            </a:lvl3pPr>
            <a:lvl4pPr marL="1691091" indent="-241584">
              <a:defRPr sz="3000">
                <a:solidFill>
                  <a:schemeClr val="tx1"/>
                </a:solidFill>
                <a:latin typeface="Arial" panose="020B0604020202020204" pitchFamily="34" charset="0"/>
              </a:defRPr>
            </a:lvl4pPr>
            <a:lvl5pPr marL="2174260" indent="-241584">
              <a:defRPr sz="3000">
                <a:solidFill>
                  <a:schemeClr val="tx1"/>
                </a:solidFill>
                <a:latin typeface="Arial" panose="020B0604020202020204" pitchFamily="34" charset="0"/>
              </a:defRPr>
            </a:lvl5pPr>
            <a:lvl6pPr marL="2657429" indent="-241584" eaLnBrk="0" fontAlgn="base" hangingPunct="0">
              <a:spcBef>
                <a:spcPct val="0"/>
              </a:spcBef>
              <a:spcAft>
                <a:spcPct val="0"/>
              </a:spcAft>
              <a:defRPr sz="3000">
                <a:solidFill>
                  <a:schemeClr val="tx1"/>
                </a:solidFill>
                <a:latin typeface="Arial" panose="020B0604020202020204" pitchFamily="34" charset="0"/>
              </a:defRPr>
            </a:lvl6pPr>
            <a:lvl7pPr marL="3140598" indent="-241584" eaLnBrk="0" fontAlgn="base" hangingPunct="0">
              <a:spcBef>
                <a:spcPct val="0"/>
              </a:spcBef>
              <a:spcAft>
                <a:spcPct val="0"/>
              </a:spcAft>
              <a:defRPr sz="3000">
                <a:solidFill>
                  <a:schemeClr val="tx1"/>
                </a:solidFill>
                <a:latin typeface="Arial" panose="020B0604020202020204" pitchFamily="34" charset="0"/>
              </a:defRPr>
            </a:lvl7pPr>
            <a:lvl8pPr marL="3623767" indent="-241584" eaLnBrk="0" fontAlgn="base" hangingPunct="0">
              <a:spcBef>
                <a:spcPct val="0"/>
              </a:spcBef>
              <a:spcAft>
                <a:spcPct val="0"/>
              </a:spcAft>
              <a:defRPr sz="3000">
                <a:solidFill>
                  <a:schemeClr val="tx1"/>
                </a:solidFill>
                <a:latin typeface="Arial" panose="020B0604020202020204" pitchFamily="34" charset="0"/>
              </a:defRPr>
            </a:lvl8pPr>
            <a:lvl9pPr marL="4106936" indent="-241584" eaLnBrk="0" fontAlgn="base" hangingPunct="0">
              <a:spcBef>
                <a:spcPct val="0"/>
              </a:spcBef>
              <a:spcAft>
                <a:spcPct val="0"/>
              </a:spcAft>
              <a:defRPr sz="3000">
                <a:solidFill>
                  <a:schemeClr val="tx1"/>
                </a:solidFill>
                <a:latin typeface="Arial" panose="020B0604020202020204" pitchFamily="34" charset="0"/>
              </a:defRPr>
            </a:lvl9pPr>
          </a:lstStyle>
          <a:p>
            <a:fld id="{10F618DF-0979-489C-A0D2-1AEBFDE66C68}" type="slidenum">
              <a:rPr lang="en-GB" altLang="en-US" sz="1300"/>
              <a:pPr/>
              <a:t>8</a:t>
            </a:fld>
            <a:endParaRPr lang="en-GB" altLang="en-US"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705991AE-BF36-480C-ABD8-2BB711A3FD5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187CB52F-5597-4D22-BB43-803DA04378F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Addend – a number added to another number</a:t>
            </a:r>
          </a:p>
          <a:p>
            <a:pPr eaLnBrk="1" hangingPunct="1">
              <a:spcBef>
                <a:spcPct val="0"/>
              </a:spcBef>
            </a:pPr>
            <a:endParaRPr lang="en-GB" altLang="en-US"/>
          </a:p>
          <a:p>
            <a:pPr eaLnBrk="1" hangingPunct="1">
              <a:spcBef>
                <a:spcPct val="0"/>
              </a:spcBef>
            </a:pPr>
            <a:r>
              <a:rPr lang="en-GB" altLang="en-US"/>
              <a:t>Sum – from the Latin ‘summus’ which means highest</a:t>
            </a:r>
          </a:p>
          <a:p>
            <a:pPr eaLnBrk="1" hangingPunct="1">
              <a:spcBef>
                <a:spcPct val="0"/>
              </a:spcBef>
            </a:pPr>
            <a:endParaRPr lang="en-GB" altLang="en-US"/>
          </a:p>
          <a:p>
            <a:pPr eaLnBrk="1" hangingPunct="1">
              <a:spcBef>
                <a:spcPct val="0"/>
              </a:spcBef>
            </a:pPr>
            <a:r>
              <a:rPr lang="en-GB" altLang="en-US"/>
              <a:t>Children can also reason about the properties of these operations. These properties are based on the idea of a number ‘triple’</a:t>
            </a:r>
          </a:p>
          <a:p>
            <a:pPr eaLnBrk="1" hangingPunct="1">
              <a:spcBef>
                <a:spcPct val="0"/>
              </a:spcBef>
            </a:pPr>
            <a:endParaRPr lang="en-GB" altLang="en-US"/>
          </a:p>
          <a:p>
            <a:pPr eaLnBrk="1" hangingPunct="1">
              <a:spcBef>
                <a:spcPct val="0"/>
              </a:spcBef>
            </a:pPr>
            <a:r>
              <a:rPr lang="en-GB" altLang="en-US" b="1"/>
              <a:t>COMMUTATIVITY</a:t>
            </a:r>
          </a:p>
          <a:p>
            <a:pPr eaLnBrk="1" hangingPunct="1">
              <a:spcBef>
                <a:spcPct val="0"/>
              </a:spcBef>
            </a:pPr>
            <a:r>
              <a:rPr lang="en-GB" altLang="en-US"/>
              <a:t>a+b=b+a</a:t>
            </a:r>
          </a:p>
          <a:p>
            <a:pPr eaLnBrk="1" hangingPunct="1">
              <a:spcBef>
                <a:spcPct val="0"/>
              </a:spcBef>
            </a:pPr>
            <a:r>
              <a:rPr lang="en-GB" altLang="en-US"/>
              <a:t>For addition two parts brought together give the whole. Understanding which are the parts and what is the whole helps children to understand commutativity.</a:t>
            </a:r>
          </a:p>
          <a:p>
            <a:pPr eaLnBrk="1" hangingPunct="1">
              <a:spcBef>
                <a:spcPct val="0"/>
              </a:spcBef>
            </a:pPr>
            <a:endParaRPr lang="en-GB" altLang="en-US"/>
          </a:p>
          <a:p>
            <a:pPr eaLnBrk="1" hangingPunct="1">
              <a:spcBef>
                <a:spcPct val="0"/>
              </a:spcBef>
            </a:pPr>
            <a:r>
              <a:rPr lang="en-GB" altLang="en-US" b="1"/>
              <a:t>ASSOCIATIVE LAW FOR ADDITION</a:t>
            </a:r>
          </a:p>
          <a:p>
            <a:pPr eaLnBrk="1" hangingPunct="1">
              <a:spcBef>
                <a:spcPct val="0"/>
              </a:spcBef>
            </a:pPr>
            <a:r>
              <a:rPr lang="en-GB" altLang="en-US"/>
              <a:t>(a+b)+c=a+(b+c)</a:t>
            </a:r>
          </a:p>
          <a:p>
            <a:pPr eaLnBrk="1" hangingPunct="1">
              <a:spcBef>
                <a:spcPct val="0"/>
              </a:spcBef>
            </a:pPr>
            <a:r>
              <a:rPr lang="en-GB" altLang="en-US"/>
              <a:t>4+4+6=4+(4+6)=4+10=14</a:t>
            </a:r>
          </a:p>
          <a:p>
            <a:pPr eaLnBrk="1" hangingPunct="1">
              <a:spcBef>
                <a:spcPct val="0"/>
              </a:spcBef>
            </a:pPr>
            <a:endParaRPr lang="en-GB" altLang="en-US"/>
          </a:p>
          <a:p>
            <a:pPr eaLnBrk="1" hangingPunct="1">
              <a:spcBef>
                <a:spcPct val="0"/>
              </a:spcBef>
            </a:pPr>
            <a:r>
              <a:rPr lang="en-GB" altLang="en-US" b="1"/>
              <a:t>SUBTRACTION COMPLEMENT</a:t>
            </a:r>
          </a:p>
          <a:p>
            <a:pPr eaLnBrk="1" hangingPunct="1">
              <a:spcBef>
                <a:spcPct val="0"/>
              </a:spcBef>
            </a:pPr>
            <a:r>
              <a:rPr lang="en-GB" altLang="en-US"/>
              <a:t>a-b=c implies that a-c=b</a:t>
            </a:r>
          </a:p>
          <a:p>
            <a:pPr eaLnBrk="1" hangingPunct="1">
              <a:spcBef>
                <a:spcPct val="0"/>
              </a:spcBef>
            </a:pPr>
            <a:r>
              <a:rPr lang="en-GB" altLang="en-US"/>
              <a:t>For 16-7=9 and 16-9=7 we have kept the whole the same and swapped the parts we are subtracting. Because the two parts are the same in character, ie they are both parts then this swapping over works. This will also help to explaining the remaining two principles.</a:t>
            </a:r>
          </a:p>
          <a:p>
            <a:pPr eaLnBrk="1" hangingPunct="1">
              <a:spcBef>
                <a:spcPct val="0"/>
              </a:spcBef>
            </a:pPr>
            <a:endParaRPr lang="en-GB" altLang="en-US"/>
          </a:p>
          <a:p>
            <a:pPr eaLnBrk="1" hangingPunct="1">
              <a:spcBef>
                <a:spcPct val="0"/>
              </a:spcBef>
            </a:pPr>
            <a:r>
              <a:rPr lang="en-GB" altLang="en-US" b="1"/>
              <a:t>INVERSION PRINCIPLE</a:t>
            </a:r>
          </a:p>
          <a:p>
            <a:pPr eaLnBrk="1" hangingPunct="1">
              <a:spcBef>
                <a:spcPct val="0"/>
              </a:spcBef>
            </a:pPr>
            <a:r>
              <a:rPr lang="en-GB" altLang="en-US"/>
              <a:t>a+b=c implies that c-a=b and c-b=a</a:t>
            </a:r>
          </a:p>
          <a:p>
            <a:pPr eaLnBrk="1" hangingPunct="1">
              <a:spcBef>
                <a:spcPct val="0"/>
              </a:spcBef>
            </a:pPr>
            <a:endParaRPr lang="en-GB" altLang="en-US"/>
          </a:p>
          <a:p>
            <a:pPr eaLnBrk="1" hangingPunct="1">
              <a:spcBef>
                <a:spcPct val="0"/>
              </a:spcBef>
            </a:pPr>
            <a:r>
              <a:rPr lang="en-GB" altLang="en-US" b="1"/>
              <a:t>THREE TERM INVERSE PROPERTY</a:t>
            </a:r>
          </a:p>
          <a:p>
            <a:pPr eaLnBrk="1" hangingPunct="1">
              <a:spcBef>
                <a:spcPct val="0"/>
              </a:spcBef>
            </a:pPr>
            <a:r>
              <a:rPr lang="en-GB" altLang="en-US"/>
              <a:t>a+b-b=a</a:t>
            </a:r>
          </a:p>
        </p:txBody>
      </p:sp>
      <p:sp>
        <p:nvSpPr>
          <p:cNvPr id="20484" name="Slide Number Placeholder 3">
            <a:extLst>
              <a:ext uri="{FF2B5EF4-FFF2-40B4-BE49-F238E27FC236}">
                <a16:creationId xmlns:a16="http://schemas.microsoft.com/office/drawing/2014/main" id="{7EAC28F7-E8D2-4F85-9C25-2892564FA08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000">
                <a:solidFill>
                  <a:schemeClr val="tx1"/>
                </a:solidFill>
                <a:latin typeface="Arial" panose="020B0604020202020204" pitchFamily="34" charset="0"/>
              </a:defRPr>
            </a:lvl1pPr>
            <a:lvl2pPr marL="785150" indent="-301981">
              <a:defRPr sz="3000">
                <a:solidFill>
                  <a:schemeClr val="tx1"/>
                </a:solidFill>
                <a:latin typeface="Arial" panose="020B0604020202020204" pitchFamily="34" charset="0"/>
              </a:defRPr>
            </a:lvl2pPr>
            <a:lvl3pPr marL="1207922" indent="-241584">
              <a:defRPr sz="3000">
                <a:solidFill>
                  <a:schemeClr val="tx1"/>
                </a:solidFill>
                <a:latin typeface="Arial" panose="020B0604020202020204" pitchFamily="34" charset="0"/>
              </a:defRPr>
            </a:lvl3pPr>
            <a:lvl4pPr marL="1691091" indent="-241584">
              <a:defRPr sz="3000">
                <a:solidFill>
                  <a:schemeClr val="tx1"/>
                </a:solidFill>
                <a:latin typeface="Arial" panose="020B0604020202020204" pitchFamily="34" charset="0"/>
              </a:defRPr>
            </a:lvl4pPr>
            <a:lvl5pPr marL="2174260" indent="-241584">
              <a:defRPr sz="3000">
                <a:solidFill>
                  <a:schemeClr val="tx1"/>
                </a:solidFill>
                <a:latin typeface="Arial" panose="020B0604020202020204" pitchFamily="34" charset="0"/>
              </a:defRPr>
            </a:lvl5pPr>
            <a:lvl6pPr marL="2657429" indent="-241584" eaLnBrk="0" fontAlgn="base" hangingPunct="0">
              <a:spcBef>
                <a:spcPct val="0"/>
              </a:spcBef>
              <a:spcAft>
                <a:spcPct val="0"/>
              </a:spcAft>
              <a:defRPr sz="3000">
                <a:solidFill>
                  <a:schemeClr val="tx1"/>
                </a:solidFill>
                <a:latin typeface="Arial" panose="020B0604020202020204" pitchFamily="34" charset="0"/>
              </a:defRPr>
            </a:lvl6pPr>
            <a:lvl7pPr marL="3140598" indent="-241584" eaLnBrk="0" fontAlgn="base" hangingPunct="0">
              <a:spcBef>
                <a:spcPct val="0"/>
              </a:spcBef>
              <a:spcAft>
                <a:spcPct val="0"/>
              </a:spcAft>
              <a:defRPr sz="3000">
                <a:solidFill>
                  <a:schemeClr val="tx1"/>
                </a:solidFill>
                <a:latin typeface="Arial" panose="020B0604020202020204" pitchFamily="34" charset="0"/>
              </a:defRPr>
            </a:lvl7pPr>
            <a:lvl8pPr marL="3623767" indent="-241584" eaLnBrk="0" fontAlgn="base" hangingPunct="0">
              <a:spcBef>
                <a:spcPct val="0"/>
              </a:spcBef>
              <a:spcAft>
                <a:spcPct val="0"/>
              </a:spcAft>
              <a:defRPr sz="3000">
                <a:solidFill>
                  <a:schemeClr val="tx1"/>
                </a:solidFill>
                <a:latin typeface="Arial" panose="020B0604020202020204" pitchFamily="34" charset="0"/>
              </a:defRPr>
            </a:lvl8pPr>
            <a:lvl9pPr marL="4106936" indent="-241584" eaLnBrk="0" fontAlgn="base" hangingPunct="0">
              <a:spcBef>
                <a:spcPct val="0"/>
              </a:spcBef>
              <a:spcAft>
                <a:spcPct val="0"/>
              </a:spcAft>
              <a:defRPr sz="3000">
                <a:solidFill>
                  <a:schemeClr val="tx1"/>
                </a:solidFill>
                <a:latin typeface="Arial" panose="020B0604020202020204" pitchFamily="34" charset="0"/>
              </a:defRPr>
            </a:lvl9pPr>
          </a:lstStyle>
          <a:p>
            <a:fld id="{10F618DF-0979-489C-A0D2-1AEBFDE66C68}" type="slidenum">
              <a:rPr lang="en-GB" altLang="en-US" sz="1300"/>
              <a:pPr/>
              <a:t>9</a:t>
            </a:fld>
            <a:endParaRPr lang="en-GB" altLang="en-US" sz="1300"/>
          </a:p>
        </p:txBody>
      </p:sp>
    </p:spTree>
    <p:extLst>
      <p:ext uri="{BB962C8B-B14F-4D97-AF65-F5344CB8AC3E}">
        <p14:creationId xmlns:p14="http://schemas.microsoft.com/office/powerpoint/2010/main" val="2556476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many groups of 4 are there in 12. Use equipment to illustrate. Where/what is the link with the multiplicand?</a:t>
            </a:r>
          </a:p>
        </p:txBody>
      </p:sp>
      <p:sp>
        <p:nvSpPr>
          <p:cNvPr id="4" name="Slide Number Placeholder 3"/>
          <p:cNvSpPr>
            <a:spLocks noGrp="1"/>
          </p:cNvSpPr>
          <p:nvPr>
            <p:ph type="sldNum" sz="quarter" idx="10"/>
          </p:nvPr>
        </p:nvSpPr>
        <p:spPr/>
        <p:txBody>
          <a:bodyPr/>
          <a:lstStyle/>
          <a:p>
            <a:pPr>
              <a:defRPr/>
            </a:pPr>
            <a:fld id="{53E2DE19-3D9A-1745-B54F-562C130E02A6}" type="slidenum">
              <a:rPr lang="en-US" smtClean="0"/>
              <a:pPr>
                <a:defRPr/>
              </a:pPr>
              <a:t>23</a:t>
            </a:fld>
            <a:endParaRPr lang="en-US"/>
          </a:p>
        </p:txBody>
      </p:sp>
    </p:spTree>
    <p:extLst>
      <p:ext uri="{BB962C8B-B14F-4D97-AF65-F5344CB8AC3E}">
        <p14:creationId xmlns:p14="http://schemas.microsoft.com/office/powerpoint/2010/main" val="692708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many groups of 4 are there in 12. Use equipment to illustrate. Where/what is the link with the multiplicand?</a:t>
            </a:r>
          </a:p>
        </p:txBody>
      </p:sp>
      <p:sp>
        <p:nvSpPr>
          <p:cNvPr id="4" name="Slide Number Placeholder 3"/>
          <p:cNvSpPr>
            <a:spLocks noGrp="1"/>
          </p:cNvSpPr>
          <p:nvPr>
            <p:ph type="sldNum" sz="quarter" idx="10"/>
          </p:nvPr>
        </p:nvSpPr>
        <p:spPr/>
        <p:txBody>
          <a:bodyPr/>
          <a:lstStyle/>
          <a:p>
            <a:pPr>
              <a:defRPr/>
            </a:pPr>
            <a:fld id="{53E2DE19-3D9A-1745-B54F-562C130E02A6}" type="slidenum">
              <a:rPr lang="en-US" smtClean="0"/>
              <a:pPr>
                <a:defRPr/>
              </a:pPr>
              <a:t>24</a:t>
            </a:fld>
            <a:endParaRPr lang="en-US"/>
          </a:p>
        </p:txBody>
      </p:sp>
    </p:spTree>
    <p:extLst>
      <p:ext uri="{BB962C8B-B14F-4D97-AF65-F5344CB8AC3E}">
        <p14:creationId xmlns:p14="http://schemas.microsoft.com/office/powerpoint/2010/main" val="3783584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4E2A1BCD-58AA-4695-9D3A-2A1D02CFDF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FFF16E74-ED2A-470C-9A63-17AB891007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From this array – ask colleagues to discuss that they can see.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They will report multiplication, division, repeated addition, doubles, halves, quarters.</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also possible to begin using the equal sign to show that 1 </a:t>
            </a:r>
            <a:r>
              <a:rPr lang="en-GB"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12 = 2 </a:t>
            </a:r>
            <a:r>
              <a:rPr lang="en-GB"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6 = 3 </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4</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will also note that above we have also just established all the factors of 12 (1, 2, 3, 4, 6 and12)</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picture can lead to very rich conversations.</a:t>
            </a:r>
            <a:endParaRPr lang="en-GB" sz="1200" kern="1200" dirty="0">
              <a:solidFill>
                <a:schemeClr val="tx1"/>
              </a:solidFill>
              <a:effectLst/>
              <a:latin typeface="+mn-lt"/>
              <a:ea typeface="+mn-ea"/>
              <a:cs typeface="+mn-cs"/>
            </a:endParaRPr>
          </a:p>
          <a:p>
            <a:pPr>
              <a:spcBef>
                <a:spcPct val="0"/>
              </a:spcBef>
            </a:pPr>
            <a:endParaRPr lang="en-US" altLang="en-US" dirty="0"/>
          </a:p>
        </p:txBody>
      </p:sp>
      <p:sp>
        <p:nvSpPr>
          <p:cNvPr id="50180" name="Slide Number Placeholder 3">
            <a:extLst>
              <a:ext uri="{FF2B5EF4-FFF2-40B4-BE49-F238E27FC236}">
                <a16:creationId xmlns:a16="http://schemas.microsoft.com/office/drawing/2014/main" id="{842803D7-BCEE-418E-94BA-10EC70B5B1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20170653-5863-4ACD-8DF5-1346F9B95B4F}" type="slidenum">
              <a:rPr lang="en-US" altLang="en-US" sz="1200"/>
              <a:pPr/>
              <a:t>30</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F2ADD29C-BCD6-4177-AF6A-3F2B5C7904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05FF42A-8EB3-4A4E-8C6E-A70490E3F541}"/>
              </a:ext>
            </a:extLst>
          </p:cNvPr>
          <p:cNvSpPr>
            <a:spLocks noGrp="1"/>
          </p:cNvSpPr>
          <p:nvPr>
            <p:ph type="body" idx="1"/>
          </p:nvPr>
        </p:nvSpPr>
        <p:spPr/>
        <p:txBody>
          <a:bodyPr/>
          <a:lstStyle/>
          <a:p>
            <a:r>
              <a:rPr lang="en-GB" sz="1200" kern="1200" dirty="0">
                <a:solidFill>
                  <a:schemeClr val="tx1"/>
                </a:solidFill>
                <a:effectLst/>
                <a:latin typeface="+mn-lt"/>
                <a:ea typeface="+mn-ea"/>
                <a:cs typeface="+mn-cs"/>
              </a:rPr>
              <a:t>The images on the slide can represent multiplication or division depending on what is the unknown quantity. </a:t>
            </a:r>
          </a:p>
          <a:p>
            <a:r>
              <a:rPr lang="en-GB" sz="1200" kern="1200" dirty="0">
                <a:solidFill>
                  <a:schemeClr val="tx1"/>
                </a:solidFill>
                <a:effectLst/>
                <a:latin typeface="+mn-lt"/>
                <a:ea typeface="+mn-ea"/>
                <a:cs typeface="+mn-cs"/>
              </a:rPr>
              <a:t>3 toothbrushes in a pack, how many in 4 packs? 3 × 4 = 12 toothbrushes</a:t>
            </a:r>
          </a:p>
          <a:p>
            <a:r>
              <a:rPr lang="en-US" sz="1200" kern="1200" dirty="0">
                <a:solidFill>
                  <a:schemeClr val="tx1"/>
                </a:solidFill>
                <a:effectLst/>
                <a:latin typeface="+mn-lt"/>
                <a:ea typeface="+mn-ea"/>
                <a:cs typeface="+mn-cs"/>
              </a:rPr>
              <a:t>12 toothbrushes, 3 in each pack, how many packs? 12 ÷ 3 = 4packs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12 toothbrushes, 4 in each pack, how many packs? 12 ÷ 4 =3 packs </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array illustrates both multiplication and division</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 × 4 = 12</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 × 3 = 12</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12 ÷ 4 = 3</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12 ÷ 3 = 4</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Multiplication </a:t>
            </a:r>
            <a:r>
              <a:rPr lang="en-GB" sz="1200" b="1" kern="1200" dirty="0">
                <a:solidFill>
                  <a:schemeClr val="tx1"/>
                </a:solidFill>
                <a:effectLst/>
                <a:latin typeface="+mn-lt"/>
                <a:ea typeface="+mn-ea"/>
                <a:cs typeface="+mn-cs"/>
              </a:rPr>
              <a:t>and division </a:t>
            </a:r>
            <a:r>
              <a:rPr lang="en-GB" sz="1200" kern="1200" dirty="0">
                <a:solidFill>
                  <a:schemeClr val="tx1"/>
                </a:solidFill>
                <a:effectLst/>
                <a:latin typeface="+mn-lt"/>
                <a:ea typeface="+mn-ea"/>
                <a:cs typeface="+mn-cs"/>
              </a:rPr>
              <a:t>are formed by coordinating two ideas/quantities simultaneously, hence we refer to a binary procedure. </a:t>
            </a:r>
          </a:p>
          <a:p>
            <a:r>
              <a:rPr lang="en-GB" sz="1200" kern="1200" dirty="0">
                <a:solidFill>
                  <a:schemeClr val="tx1"/>
                </a:solidFill>
                <a:effectLst/>
                <a:latin typeface="+mn-lt"/>
                <a:ea typeface="+mn-ea"/>
                <a:cs typeface="+mn-cs"/>
              </a:rPr>
              <a:t>In addition and subtraction we add /subtract like things, for example apples, fruit etc. with multiplication and division we have two different ‘ideas’: the group of things, and the number of groups. The multiplicand and the multiplier. </a:t>
            </a:r>
          </a:p>
          <a:p>
            <a:r>
              <a:rPr lang="en-GB" sz="1200" kern="1200" dirty="0">
                <a:solidFill>
                  <a:schemeClr val="tx1"/>
                </a:solidFill>
                <a:effectLst/>
                <a:latin typeface="+mn-lt"/>
                <a:ea typeface="+mn-ea"/>
                <a:cs typeface="+mn-cs"/>
              </a:rPr>
              <a:t>The first structure for multiplication is referred to as ‘equal groups’ or ‘one to many correspondence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Nunes and Bryant (2008) refer to this type of multiplicative structure as direct ratio between two quantities.</a:t>
            </a:r>
          </a:p>
          <a:p>
            <a:r>
              <a:rPr lang="en-GB" sz="1200" kern="1200" dirty="0">
                <a:solidFill>
                  <a:schemeClr val="tx1"/>
                </a:solidFill>
                <a:effectLst/>
                <a:latin typeface="+mn-lt"/>
                <a:ea typeface="+mn-ea"/>
                <a:cs typeface="+mn-cs"/>
              </a:rPr>
              <a:t>These problems may also be called composite unit problems, isomorphism of measure, one to many correspondence problems. They can be solved by multiplication or division depending on which quantity is the unknown.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When the unit value is given there are three types of problems:</a:t>
            </a:r>
          </a:p>
          <a:p>
            <a:pPr lvl="0"/>
            <a:r>
              <a:rPr lang="en-GB" sz="1200" kern="1200" dirty="0">
                <a:solidFill>
                  <a:schemeClr val="tx1"/>
                </a:solidFill>
                <a:effectLst/>
                <a:latin typeface="+mn-lt"/>
                <a:ea typeface="+mn-ea"/>
                <a:cs typeface="+mn-cs"/>
              </a:rPr>
              <a:t>1. Each child who comes to our party will receive three balloons and eight children are coming. How many balloons are needed? 3 × 8 =? This is multiplication.</a:t>
            </a:r>
          </a:p>
          <a:p>
            <a:pPr lvl="0"/>
            <a:r>
              <a:rPr lang="en-GB" sz="1200" kern="1200" dirty="0">
                <a:solidFill>
                  <a:schemeClr val="tx1"/>
                </a:solidFill>
                <a:effectLst/>
                <a:latin typeface="+mn-lt"/>
                <a:ea typeface="+mn-ea"/>
                <a:cs typeface="+mn-cs"/>
              </a:rPr>
              <a:t>2. We have 24 balloons and eight children are coming to the party. How many balloons will each child get if we share them equally? This is known as partitive division. (Sharing model for division.)</a:t>
            </a:r>
          </a:p>
          <a:p>
            <a:r>
              <a:rPr lang="en-GB" sz="1200" kern="1200" dirty="0">
                <a:solidFill>
                  <a:schemeClr val="tx1"/>
                </a:solidFill>
                <a:effectLst/>
                <a:latin typeface="+mn-lt"/>
                <a:ea typeface="+mn-ea"/>
                <a:cs typeface="+mn-cs"/>
              </a:rPr>
              <a:t>24 ÷ 8 =? or 8 × ? = 24</a:t>
            </a:r>
          </a:p>
          <a:p>
            <a:pPr lvl="0"/>
            <a:r>
              <a:rPr lang="en-GB" sz="1200" kern="1200" dirty="0">
                <a:solidFill>
                  <a:schemeClr val="tx1"/>
                </a:solidFill>
                <a:effectLst/>
                <a:latin typeface="+mn-lt"/>
                <a:ea typeface="+mn-ea"/>
                <a:cs typeface="+mn-cs"/>
              </a:rPr>
              <a:t>3. Each child who comes to the party will get three balloons. We have 24 balloons. How many children can we invite? This is known as </a:t>
            </a:r>
            <a:r>
              <a:rPr lang="en-GB" sz="1200" kern="1200" dirty="0" err="1">
                <a:solidFill>
                  <a:schemeClr val="tx1"/>
                </a:solidFill>
                <a:effectLst/>
                <a:latin typeface="+mn-lt"/>
                <a:ea typeface="+mn-ea"/>
                <a:cs typeface="+mn-cs"/>
              </a:rPr>
              <a:t>quotitive</a:t>
            </a:r>
            <a:r>
              <a:rPr lang="en-GB" sz="1200" kern="1200" dirty="0">
                <a:solidFill>
                  <a:schemeClr val="tx1"/>
                </a:solidFill>
                <a:effectLst/>
                <a:latin typeface="+mn-lt"/>
                <a:ea typeface="+mn-ea"/>
                <a:cs typeface="+mn-cs"/>
              </a:rPr>
              <a:t> division. (Grouping model for division.) Put the 24 balloons into groups of three, how many groups of 3 are there?</a:t>
            </a:r>
          </a:p>
          <a:p>
            <a:r>
              <a:rPr lang="en-GB" sz="1200" kern="1200" dirty="0">
                <a:solidFill>
                  <a:schemeClr val="tx1"/>
                </a:solidFill>
                <a:effectLst/>
                <a:latin typeface="+mn-lt"/>
                <a:ea typeface="+mn-ea"/>
                <a:cs typeface="+mn-cs"/>
              </a:rPr>
              <a:t>24 ÷3 = ? or 3 × ? = 24</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major conceptual hurdle when working with multiplicative structures is understanding groups of items as single entities that contains a number of items – or unitising.</a:t>
            </a:r>
          </a:p>
          <a:p>
            <a:pPr fontAlgn="auto">
              <a:spcBef>
                <a:spcPts val="0"/>
              </a:spcBef>
              <a:spcAft>
                <a:spcPts val="0"/>
              </a:spcAft>
              <a:defRPr/>
            </a:pPr>
            <a:endParaRPr lang="en-GB" dirty="0"/>
          </a:p>
        </p:txBody>
      </p:sp>
      <p:sp>
        <p:nvSpPr>
          <p:cNvPr id="35844" name="Slide Number Placeholder 3">
            <a:extLst>
              <a:ext uri="{FF2B5EF4-FFF2-40B4-BE49-F238E27FC236}">
                <a16:creationId xmlns:a16="http://schemas.microsoft.com/office/drawing/2014/main" id="{C9469001-D681-435D-8825-98CE6C69E3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C3FE7527-E12E-45DB-A4C9-F7ECAD0880F4}" type="slidenum">
              <a:rPr lang="en-GB" altLang="en-US" sz="1200"/>
              <a:pPr/>
              <a:t>32</a:t>
            </a:fld>
            <a:endParaRPr lang="en-GB"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688975" y="814388"/>
            <a:ext cx="5427663" cy="4070350"/>
          </a:xfrm>
          <a:ln/>
        </p:spPr>
      </p:sp>
      <p:sp>
        <p:nvSpPr>
          <p:cNvPr id="23555" name="Notes Placeholder 2"/>
          <p:cNvSpPr>
            <a:spLocks noGrp="1"/>
          </p:cNvSpPr>
          <p:nvPr>
            <p:ph type="body" idx="1"/>
          </p:nvPr>
        </p:nvSpPr>
        <p:spPr>
          <a:noFill/>
        </p:spPr>
        <p:txBody>
          <a:bodyPr/>
          <a:lstStyle/>
          <a:p>
            <a:r>
              <a:rPr lang="en-GB" altLang="en-US" dirty="0"/>
              <a:t>Use the frame, act it out.</a:t>
            </a:r>
          </a:p>
          <a:p>
            <a:r>
              <a:rPr lang="en-GB" altLang="en-US" dirty="0"/>
              <a:t>Discuss what’s the same what’s</a:t>
            </a:r>
            <a:r>
              <a:rPr lang="en-GB" altLang="en-US" baseline="0" dirty="0"/>
              <a:t> different between the two sets of questions (slides 14 and 15).</a:t>
            </a:r>
          </a:p>
          <a:p>
            <a:r>
              <a:rPr lang="en-GB" altLang="en-US" baseline="0" dirty="0"/>
              <a:t>Same – context, name, cherries…</a:t>
            </a:r>
          </a:p>
          <a:p>
            <a:r>
              <a:rPr lang="en-GB" altLang="en-US" baseline="0" dirty="0"/>
              <a:t>Different – unknown starting point ‘some cherries’ on slide 15, </a:t>
            </a:r>
            <a:endParaRPr lang="en-GB" altLang="en-US" dirty="0"/>
          </a:p>
          <a:p>
            <a:endParaRPr lang="en-GB" altLang="en-US" dirty="0"/>
          </a:p>
          <a:p>
            <a:r>
              <a:rPr lang="en-GB" altLang="en-US" dirty="0"/>
              <a:t>Both sets of activities reinforce the importance of</a:t>
            </a:r>
            <a:r>
              <a:rPr lang="en-GB" altLang="en-US" baseline="0" dirty="0"/>
              <a:t> equal groups/ equal parts for the </a:t>
            </a:r>
            <a:endParaRPr lang="en-GB" altLang="en-US" dirty="0"/>
          </a:p>
        </p:txBody>
      </p:sp>
      <p:sp>
        <p:nvSpPr>
          <p:cNvPr id="23556" name="Slide Number Placeholder 3"/>
          <p:cNvSpPr>
            <a:spLocks noGrp="1"/>
          </p:cNvSpPr>
          <p:nvPr>
            <p:ph type="sldNum" sz="quarter" idx="5"/>
          </p:nvPr>
        </p:nvSpPr>
        <p:spPr>
          <a:noFill/>
        </p:spPr>
        <p:txBody>
          <a:bodyPr/>
          <a:lstStyle>
            <a:lvl1pPr defTabSz="995380">
              <a:defRPr>
                <a:solidFill>
                  <a:schemeClr val="tx1"/>
                </a:solidFill>
                <a:latin typeface="Arial" panose="020B0604020202020204" pitchFamily="34" charset="0"/>
                <a:ea typeface="ＭＳ Ｐゴシック" panose="020B0600070205080204" pitchFamily="34" charset="-128"/>
              </a:defRPr>
            </a:lvl1pPr>
            <a:lvl2pPr marL="782921" indent="-301123" defTabSz="995380">
              <a:defRPr>
                <a:solidFill>
                  <a:schemeClr val="tx1"/>
                </a:solidFill>
                <a:latin typeface="Arial" panose="020B0604020202020204" pitchFamily="34" charset="0"/>
                <a:ea typeface="ＭＳ Ｐゴシック" panose="020B0600070205080204" pitchFamily="34" charset="-128"/>
              </a:defRPr>
            </a:lvl2pPr>
            <a:lvl3pPr marL="1204493" indent="-240899" defTabSz="995380">
              <a:defRPr>
                <a:solidFill>
                  <a:schemeClr val="tx1"/>
                </a:solidFill>
                <a:latin typeface="Arial" panose="020B0604020202020204" pitchFamily="34" charset="0"/>
                <a:ea typeface="ＭＳ Ｐゴシック" panose="020B0600070205080204" pitchFamily="34" charset="-128"/>
              </a:defRPr>
            </a:lvl3pPr>
            <a:lvl4pPr marL="1686291" indent="-240899" defTabSz="995380">
              <a:defRPr>
                <a:solidFill>
                  <a:schemeClr val="tx1"/>
                </a:solidFill>
                <a:latin typeface="Arial" panose="020B0604020202020204" pitchFamily="34" charset="0"/>
                <a:ea typeface="ＭＳ Ｐゴシック" panose="020B0600070205080204" pitchFamily="34" charset="-128"/>
              </a:defRPr>
            </a:lvl4pPr>
            <a:lvl5pPr marL="2168088" indent="-240899" defTabSz="995380">
              <a:defRPr>
                <a:solidFill>
                  <a:schemeClr val="tx1"/>
                </a:solidFill>
                <a:latin typeface="Arial" panose="020B0604020202020204" pitchFamily="34" charset="0"/>
                <a:ea typeface="ＭＳ Ｐゴシック" panose="020B0600070205080204" pitchFamily="34" charset="-128"/>
              </a:defRPr>
            </a:lvl5pPr>
            <a:lvl6pPr marL="2649885" indent="-240899" defTabSz="99538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131683" indent="-240899" defTabSz="99538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613480" indent="-240899" defTabSz="99538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95278" indent="-240899" defTabSz="99538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36DC402-7F10-4C06-90EA-DFC189667D20}" type="slidenum">
              <a:rPr lang="en-GB" altLang="en-US" smtClean="0"/>
              <a:pPr/>
              <a:t>41</a:t>
            </a:fld>
            <a:endParaRPr lang="en-GB" altLang="en-US"/>
          </a:p>
        </p:txBody>
      </p:sp>
    </p:spTree>
    <p:extLst>
      <p:ext uri="{BB962C8B-B14F-4D97-AF65-F5344CB8AC3E}">
        <p14:creationId xmlns:p14="http://schemas.microsoft.com/office/powerpoint/2010/main" val="18141538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 y="2063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Users\mary.mackirdy\Documents\Maths hubs website\maths_hubs_logo.jpg">
            <a:extLst>
              <a:ext uri="{FF2B5EF4-FFF2-40B4-BE49-F238E27FC236}">
                <a16:creationId xmlns:a16="http://schemas.microsoft.com/office/drawing/2014/main" id="{E0FEF57C-8C68-4FB6-913A-20F7C62A687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403850" y="5564188"/>
            <a:ext cx="3733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a:extLst>
              <a:ext uri="{FF2B5EF4-FFF2-40B4-BE49-F238E27FC236}">
                <a16:creationId xmlns:a16="http://schemas.microsoft.com/office/drawing/2014/main" id="{14A343D4-4BE1-4345-8B2C-956B63DA041B}"/>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732588" y="4564063"/>
            <a:ext cx="2286000"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466725" y="341313"/>
            <a:ext cx="7239000" cy="758825"/>
          </a:xfrm>
        </p:spPr>
        <p:txBody>
          <a:bodyPr/>
          <a:lstStyle>
            <a:lvl1pPr>
              <a:defRPr>
                <a:solidFill>
                  <a:schemeClr val="bg1"/>
                </a:solidFill>
              </a:defRPr>
            </a:lvl1pPr>
          </a:lstStyle>
          <a:p>
            <a:pPr lvl="0"/>
            <a:r>
              <a:rPr lang="en-GB" noProof="0"/>
              <a:t>Click to edit Master title style</a:t>
            </a:r>
          </a:p>
        </p:txBody>
      </p:sp>
      <p:sp>
        <p:nvSpPr>
          <p:cNvPr id="44037" name="Rectangle 5"/>
          <p:cNvSpPr>
            <a:spLocks noGrp="1" noChangeArrowheads="1"/>
          </p:cNvSpPr>
          <p:nvPr>
            <p:ph type="subTitle" idx="1"/>
          </p:nvPr>
        </p:nvSpPr>
        <p:spPr>
          <a:xfrm>
            <a:off x="466725" y="1255713"/>
            <a:ext cx="7239000" cy="1600200"/>
          </a:xfrm>
        </p:spPr>
        <p:txBody>
          <a:bodyPr/>
          <a:lstStyle>
            <a:lvl1pPr marL="0" indent="0">
              <a:defRPr sz="3500">
                <a:solidFill>
                  <a:schemeClr val="bg1"/>
                </a:solidFill>
              </a:defRPr>
            </a:lvl1pPr>
          </a:lstStyle>
          <a:p>
            <a:pPr lvl="0"/>
            <a:r>
              <a:rPr lang="en-GB" noProof="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2627313" y="6248400"/>
            <a:ext cx="6408737"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53562664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4" descr="C:\Users\mary.mackirdy\Documents\Maths hubs website\maths_hubs_logo.jpg">
            <a:extLst>
              <a:ext uri="{FF2B5EF4-FFF2-40B4-BE49-F238E27FC236}">
                <a16:creationId xmlns:a16="http://schemas.microsoft.com/office/drawing/2014/main" id="{EFEFC5E6-CDCF-44BA-AE2D-031268470F3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56325" y="87313"/>
            <a:ext cx="27828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id="{970B0906-A6D3-466E-9F49-4014DD854A6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2700"/>
            <a:ext cx="191611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55576" y="692696"/>
            <a:ext cx="7924800" cy="1143000"/>
          </a:xfr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6">
            <a:extLst>
              <a:ext uri="{FF2B5EF4-FFF2-40B4-BE49-F238E27FC236}">
                <a16:creationId xmlns:a16="http://schemas.microsoft.com/office/drawing/2014/main" id="{55586A8F-67F6-402E-9005-E1142CBFCE27}"/>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A27580F1-A6C5-469A-B619-32428D34725C}"/>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87E0CB71-FBCC-470B-9B6E-CF8813824C8D}"/>
              </a:ext>
            </a:extLst>
          </p:cNvPr>
          <p:cNvSpPr>
            <a:spLocks noGrp="1" noChangeArrowheads="1"/>
          </p:cNvSpPr>
          <p:nvPr>
            <p:ph type="sldNum" sz="quarter" idx="12"/>
          </p:nvPr>
        </p:nvSpPr>
        <p:spPr/>
        <p:txBody>
          <a:bodyPr/>
          <a:lstStyle>
            <a:lvl1pPr>
              <a:defRPr/>
            </a:lvl1pPr>
          </a:lstStyle>
          <a:p>
            <a:fld id="{9E52F321-0EC4-4314-93ED-4AB3167FBFCB}" type="slidenum">
              <a:rPr lang="en-GB" altLang="en-US"/>
              <a:pPr/>
              <a:t>‹#›</a:t>
            </a:fld>
            <a:endParaRPr lang="en-GB" altLang="en-US"/>
          </a:p>
        </p:txBody>
      </p:sp>
    </p:spTree>
    <p:extLst>
      <p:ext uri="{BB962C8B-B14F-4D97-AF65-F5344CB8AC3E}">
        <p14:creationId xmlns:p14="http://schemas.microsoft.com/office/powerpoint/2010/main" val="2227392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7924800" cy="1143000"/>
          </a:xfrm>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1768001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C:\Users\mary.mackirdy\Documents\Maths hubs website\maths_hubs_logo.jpg">
            <a:extLst>
              <a:ext uri="{FF2B5EF4-FFF2-40B4-BE49-F238E27FC236}">
                <a16:creationId xmlns:a16="http://schemas.microsoft.com/office/drawing/2014/main" id="{221315CD-5A37-4A6D-A59B-55A3014A209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61113" y="74613"/>
            <a:ext cx="278288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id="{DE08FD37-B24E-44DA-AA90-3F5D4D1F685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950" y="0"/>
            <a:ext cx="1914525"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Rectangle 6">
            <a:extLst>
              <a:ext uri="{FF2B5EF4-FFF2-40B4-BE49-F238E27FC236}">
                <a16:creationId xmlns:a16="http://schemas.microsoft.com/office/drawing/2014/main" id="{D90CC8FC-6C15-411F-8ECD-4908C682977E}"/>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CC0A7210-13E7-421B-9B1B-33A600A8111E}"/>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433D14ED-DC0B-407D-B856-CEA9B42DA366}"/>
              </a:ext>
            </a:extLst>
          </p:cNvPr>
          <p:cNvSpPr>
            <a:spLocks noGrp="1" noChangeArrowheads="1"/>
          </p:cNvSpPr>
          <p:nvPr>
            <p:ph type="sldNum" sz="quarter" idx="12"/>
          </p:nvPr>
        </p:nvSpPr>
        <p:spPr/>
        <p:txBody>
          <a:bodyPr/>
          <a:lstStyle>
            <a:lvl1pPr>
              <a:defRPr/>
            </a:lvl1pPr>
          </a:lstStyle>
          <a:p>
            <a:fld id="{A4471359-3147-44CE-9A0C-7C7D146DDE82}" type="slidenum">
              <a:rPr lang="en-GB" altLang="en-US"/>
              <a:pPr/>
              <a:t>‹#›</a:t>
            </a:fld>
            <a:endParaRPr lang="en-GB" altLang="en-US"/>
          </a:p>
        </p:txBody>
      </p:sp>
    </p:spTree>
    <p:extLst>
      <p:ext uri="{BB962C8B-B14F-4D97-AF65-F5344CB8AC3E}">
        <p14:creationId xmlns:p14="http://schemas.microsoft.com/office/powerpoint/2010/main" val="1700178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C:\Users\mary.mackirdy\Documents\Maths hubs website\maths_hubs_logo.jpg">
            <a:extLst>
              <a:ext uri="{FF2B5EF4-FFF2-40B4-BE49-F238E27FC236}">
                <a16:creationId xmlns:a16="http://schemas.microsoft.com/office/drawing/2014/main" id="{ABDD4A84-8B3F-4F94-B225-1F8714A01F9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61113" y="74613"/>
            <a:ext cx="278288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C6842F4B-5054-40DA-A467-F73851BBA7E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875" y="0"/>
            <a:ext cx="191611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55576" y="692696"/>
            <a:ext cx="7924800" cy="1143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762000" y="1827213"/>
            <a:ext cx="3884613"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99013" y="1827213"/>
            <a:ext cx="38846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a:p>
        </p:txBody>
      </p:sp>
    </p:spTree>
    <p:extLst>
      <p:ext uri="{BB962C8B-B14F-4D97-AF65-F5344CB8AC3E}">
        <p14:creationId xmlns:p14="http://schemas.microsoft.com/office/powerpoint/2010/main" val="952147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C:\Users\mary.mackirdy\Documents\Maths hubs website\maths_hubs_logo.jpg">
            <a:extLst>
              <a:ext uri="{FF2B5EF4-FFF2-40B4-BE49-F238E27FC236}">
                <a16:creationId xmlns:a16="http://schemas.microsoft.com/office/drawing/2014/main" id="{B492B74C-788E-4EC6-B69B-CD96224B4C2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61113" y="74613"/>
            <a:ext cx="278288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DBA34EAE-DE04-47BB-A633-9BF1CD115F9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0"/>
            <a:ext cx="1914525"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7544" y="967069"/>
            <a:ext cx="8280920" cy="792088"/>
          </a:xfr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467544" y="1700808"/>
            <a:ext cx="4040188" cy="7117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20887"/>
            <a:ext cx="4040188" cy="3705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4008" y="1700808"/>
            <a:ext cx="4041775" cy="7117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420887"/>
            <a:ext cx="4041775" cy="3705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Tree>
    <p:extLst>
      <p:ext uri="{BB962C8B-B14F-4D97-AF65-F5344CB8AC3E}">
        <p14:creationId xmlns:p14="http://schemas.microsoft.com/office/powerpoint/2010/main" val="931236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C:\Users\mary.mackirdy\Documents\Maths hubs website\maths_hubs_logo.jpg">
            <a:extLst>
              <a:ext uri="{FF2B5EF4-FFF2-40B4-BE49-F238E27FC236}">
                <a16:creationId xmlns:a16="http://schemas.microsoft.com/office/drawing/2014/main" id="{732806B7-4659-4F45-9635-92B6A0B2DD1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61113" y="84138"/>
            <a:ext cx="278288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C53AE0B1-E7EB-442A-89CA-4D46A1F8F05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9525"/>
            <a:ext cx="191611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55576" y="986814"/>
            <a:ext cx="7924800" cy="930018"/>
          </a:xfrm>
        </p:spPr>
        <p:txBody>
          <a:bodyPr/>
          <a:lstStyle/>
          <a:p>
            <a:r>
              <a:rPr lang="en-US"/>
              <a:t>Click to edit Master title style</a:t>
            </a:r>
            <a:endParaRPr lang="en-GB"/>
          </a:p>
        </p:txBody>
      </p:sp>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Tree>
    <p:extLst>
      <p:ext uri="{BB962C8B-B14F-4D97-AF65-F5344CB8AC3E}">
        <p14:creationId xmlns:p14="http://schemas.microsoft.com/office/powerpoint/2010/main" val="3658115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descr="C:\Users\mary.mackirdy\Documents\Maths hubs website\maths_hubs_logo.jpg">
            <a:extLst>
              <a:ext uri="{FF2B5EF4-FFF2-40B4-BE49-F238E27FC236}">
                <a16:creationId xmlns:a16="http://schemas.microsoft.com/office/drawing/2014/main" id="{5B5821F7-5821-4A0C-8182-6A595501B75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61113" y="74613"/>
            <a:ext cx="278288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a:extLst>
              <a:ext uri="{FF2B5EF4-FFF2-40B4-BE49-F238E27FC236}">
                <a16:creationId xmlns:a16="http://schemas.microsoft.com/office/drawing/2014/main" id="{2743945F-FA24-4E98-AFC6-ACFD7A6D45A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91611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a:extLst>
              <a:ext uri="{FF2B5EF4-FFF2-40B4-BE49-F238E27FC236}">
                <a16:creationId xmlns:a16="http://schemas.microsoft.com/office/drawing/2014/main" id="{8ACD6FE3-CE9C-4CF1-A91B-0022C2981681}"/>
              </a:ext>
            </a:extLst>
          </p:cNvPr>
          <p:cNvSpPr>
            <a:spLocks noGrp="1" noChangeArrowheads="1"/>
          </p:cNvSpPr>
          <p:nvPr>
            <p:ph type="dt" sz="half" idx="10"/>
          </p:nvPr>
        </p:nvSpPr>
        <p:spPr/>
        <p:txBody>
          <a:bodyPr/>
          <a:lstStyle>
            <a:lvl1pPr>
              <a:defRPr/>
            </a:lvl1pPr>
          </a:lstStyle>
          <a:p>
            <a:pPr>
              <a:defRPr/>
            </a:pPr>
            <a:endParaRPr lang="en-GB"/>
          </a:p>
        </p:txBody>
      </p:sp>
      <p:sp>
        <p:nvSpPr>
          <p:cNvPr id="5" name="Rectangle 7">
            <a:extLst>
              <a:ext uri="{FF2B5EF4-FFF2-40B4-BE49-F238E27FC236}">
                <a16:creationId xmlns:a16="http://schemas.microsoft.com/office/drawing/2014/main" id="{7DC6CF66-2343-49AB-BA48-E455530CB64F}"/>
              </a:ext>
            </a:extLst>
          </p:cNvPr>
          <p:cNvSpPr>
            <a:spLocks noGrp="1" noChangeArrowheads="1"/>
          </p:cNvSpPr>
          <p:nvPr>
            <p:ph type="ftr" sz="quarter" idx="11"/>
          </p:nvPr>
        </p:nvSpPr>
        <p:spPr/>
        <p:txBody>
          <a:bodyPr/>
          <a:lstStyle>
            <a:lvl1pPr>
              <a:defRPr/>
            </a:lvl1pPr>
          </a:lstStyle>
          <a:p>
            <a:pPr>
              <a:defRPr/>
            </a:pPr>
            <a:endParaRPr lang="en-GB"/>
          </a:p>
        </p:txBody>
      </p:sp>
      <p:sp>
        <p:nvSpPr>
          <p:cNvPr id="6" name="Rectangle 8">
            <a:extLst>
              <a:ext uri="{FF2B5EF4-FFF2-40B4-BE49-F238E27FC236}">
                <a16:creationId xmlns:a16="http://schemas.microsoft.com/office/drawing/2014/main" id="{45852515-98CB-48FE-9590-E8596DBC1C76}"/>
              </a:ext>
            </a:extLst>
          </p:cNvPr>
          <p:cNvSpPr>
            <a:spLocks noGrp="1" noChangeArrowheads="1"/>
          </p:cNvSpPr>
          <p:nvPr>
            <p:ph type="sldNum" sz="quarter" idx="12"/>
          </p:nvPr>
        </p:nvSpPr>
        <p:spPr/>
        <p:txBody>
          <a:bodyPr/>
          <a:lstStyle>
            <a:lvl1pPr>
              <a:defRPr/>
            </a:lvl1pPr>
          </a:lstStyle>
          <a:p>
            <a:fld id="{06909F0B-F0CC-440D-BEB5-73503ED16CA8}" type="slidenum">
              <a:rPr lang="en-GB" altLang="en-US"/>
              <a:pPr/>
              <a:t>‹#›</a:t>
            </a:fld>
            <a:endParaRPr lang="en-GB" altLang="en-US"/>
          </a:p>
        </p:txBody>
      </p:sp>
    </p:spTree>
    <p:extLst>
      <p:ext uri="{BB962C8B-B14F-4D97-AF65-F5344CB8AC3E}">
        <p14:creationId xmlns:p14="http://schemas.microsoft.com/office/powerpoint/2010/main" val="4094767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C:\Users\mary.mackirdy\Documents\Maths hubs website\maths_hubs_logo.jpg">
            <a:extLst>
              <a:ext uri="{FF2B5EF4-FFF2-40B4-BE49-F238E27FC236}">
                <a16:creationId xmlns:a16="http://schemas.microsoft.com/office/drawing/2014/main" id="{A9197052-732D-49F3-B6CB-B9ECE86CDD0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61113" y="74613"/>
            <a:ext cx="278288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C9FB8382-20AD-4D68-BDBC-936644A6EDA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950" y="0"/>
            <a:ext cx="1914525"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7544" y="902192"/>
            <a:ext cx="3008313" cy="864096"/>
          </a:xfrm>
        </p:spPr>
        <p:txBody>
          <a:bodyPr/>
          <a:lstStyle>
            <a:lvl1pPr algn="l">
              <a:defRPr sz="2000" b="1"/>
            </a:lvl1pPr>
          </a:lstStyle>
          <a:p>
            <a:r>
              <a:rPr lang="en-US" dirty="0"/>
              <a:t>Click to edit Master title style</a:t>
            </a:r>
            <a:endParaRPr lang="en-GB" dirty="0"/>
          </a:p>
        </p:txBody>
      </p:sp>
      <p:sp>
        <p:nvSpPr>
          <p:cNvPr id="3" name="Content Placeholder 2"/>
          <p:cNvSpPr>
            <a:spLocks noGrp="1"/>
          </p:cNvSpPr>
          <p:nvPr>
            <p:ph idx="1"/>
          </p:nvPr>
        </p:nvSpPr>
        <p:spPr>
          <a:xfrm>
            <a:off x="3575050" y="908050"/>
            <a:ext cx="5111750" cy="5218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772816"/>
            <a:ext cx="3008313" cy="43533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23113FA6-B72C-4BF1-80F7-11CCDF93B5C2}"/>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93C46908-91DB-42AB-A8FC-C3AAA10FEDC6}"/>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8216BA5A-7A1D-4548-AF79-0ED5F07AE4B4}"/>
              </a:ext>
            </a:extLst>
          </p:cNvPr>
          <p:cNvSpPr>
            <a:spLocks noGrp="1" noChangeArrowheads="1"/>
          </p:cNvSpPr>
          <p:nvPr>
            <p:ph type="sldNum" sz="quarter" idx="12"/>
          </p:nvPr>
        </p:nvSpPr>
        <p:spPr/>
        <p:txBody>
          <a:bodyPr/>
          <a:lstStyle>
            <a:lvl1pPr>
              <a:defRPr/>
            </a:lvl1pPr>
          </a:lstStyle>
          <a:p>
            <a:fld id="{D45576BE-F8FF-44CC-9001-9F16A3BBEC63}" type="slidenum">
              <a:rPr lang="en-GB" altLang="en-US"/>
              <a:pPr/>
              <a:t>‹#›</a:t>
            </a:fld>
            <a:endParaRPr lang="en-GB" altLang="en-US"/>
          </a:p>
        </p:txBody>
      </p:sp>
    </p:spTree>
    <p:extLst>
      <p:ext uri="{BB962C8B-B14F-4D97-AF65-F5344CB8AC3E}">
        <p14:creationId xmlns:p14="http://schemas.microsoft.com/office/powerpoint/2010/main" val="458454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C:\Users\mary.mackirdy\Documents\Maths hubs website\maths_hubs_logo.jpg">
            <a:extLst>
              <a:ext uri="{FF2B5EF4-FFF2-40B4-BE49-F238E27FC236}">
                <a16:creationId xmlns:a16="http://schemas.microsoft.com/office/drawing/2014/main" id="{AE93419B-185E-4F6C-8440-3B2C30B594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75400" y="188913"/>
            <a:ext cx="27828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A5442E28-1A40-4653-B701-67D88759566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4450"/>
            <a:ext cx="1916113"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941168"/>
            <a:ext cx="5486400" cy="426170"/>
          </a:xfrm>
        </p:spPr>
        <p:txBody>
          <a:bodyPr/>
          <a:lstStyle>
            <a:lvl1pPr algn="l">
              <a:defRPr sz="2000" b="1"/>
            </a:lvl1pPr>
          </a:lstStyle>
          <a:p>
            <a:r>
              <a:rPr lang="en-US" dirty="0"/>
              <a:t>Click to edit Master title style</a:t>
            </a:r>
            <a:endParaRPr lang="en-GB" dirty="0"/>
          </a:p>
        </p:txBody>
      </p:sp>
      <p:sp>
        <p:nvSpPr>
          <p:cNvPr id="3" name="Picture Placeholder 2"/>
          <p:cNvSpPr>
            <a:spLocks noGrp="1"/>
          </p:cNvSpPr>
          <p:nvPr>
            <p:ph type="pic" idx="1"/>
          </p:nvPr>
        </p:nvSpPr>
        <p:spPr>
          <a:xfrm>
            <a:off x="1792288" y="1027913"/>
            <a:ext cx="5486400" cy="39132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3618752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atin typeface="Arial" charset="0"/>
              </a:defRPr>
            </a:lvl1pPr>
          </a:lstStyle>
          <a:p>
            <a:pPr>
              <a:defRPr/>
            </a:pPr>
            <a:endParaRPr lang="en-GB"/>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AE284E3E-0734-4C1C-8A10-2A7D3F5CEAFB}"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Lst>
  <p:txStyles>
    <p:titleStyle>
      <a:lvl1pPr algn="l" rtl="0" eaLnBrk="0" fontAlgn="base" hangingPunct="0">
        <a:spcBef>
          <a:spcPct val="0"/>
        </a:spcBef>
        <a:spcAft>
          <a:spcPct val="0"/>
        </a:spcAft>
        <a:defRPr sz="3600" b="1">
          <a:solidFill>
            <a:srgbClr val="00628C"/>
          </a:solidFill>
          <a:latin typeface="+mj-lt"/>
          <a:ea typeface="+mj-ea"/>
          <a:cs typeface="+mj-cs"/>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p:titleStyle>
    <p:bodyStyle>
      <a:lvl1pPr marL="342900" indent="-342900" algn="l" rtl="0" eaLnBrk="0" fontAlgn="base" hangingPunct="0">
        <a:spcBef>
          <a:spcPct val="20000"/>
        </a:spcBef>
        <a:spcAft>
          <a:spcPct val="0"/>
        </a:spcAft>
        <a:buClr>
          <a:schemeClr val="tx2"/>
        </a:buClr>
        <a:buFont typeface="Arial" panose="020B0604020202020204" pitchFamily="34" charset="0"/>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rgbClr val="00628C"/>
        </a:buClr>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Arial" panose="020B0604020202020204" pitchFamily="34" charset="0"/>
        <a:buChar char="●"/>
        <a:defRPr sz="1900">
          <a:solidFill>
            <a:schemeClr val="tx1"/>
          </a:solidFill>
          <a:latin typeface="+mn-lt"/>
        </a:defRPr>
      </a:lvl4pPr>
      <a:lvl5pPr marL="2057400" indent="-228600" algn="l" rtl="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mn-lt"/>
        </a:defRPr>
      </a:lvl5pPr>
      <a:lvl6pPr marL="2514600" indent="-228600" algn="l" rtl="0" fontAlgn="base">
        <a:spcBef>
          <a:spcPct val="20000"/>
        </a:spcBef>
        <a:spcAft>
          <a:spcPct val="0"/>
        </a:spcAft>
        <a:buClr>
          <a:schemeClr val="tx2"/>
        </a:buClr>
        <a:buFont typeface="Arial" charset="0"/>
        <a:buChar char="●"/>
        <a:defRPr sz="1900">
          <a:solidFill>
            <a:schemeClr val="tx1"/>
          </a:solidFill>
          <a:latin typeface="+mn-lt"/>
        </a:defRPr>
      </a:lvl6pPr>
      <a:lvl7pPr marL="2971800" indent="-228600" algn="l" rtl="0" fontAlgn="base">
        <a:spcBef>
          <a:spcPct val="20000"/>
        </a:spcBef>
        <a:spcAft>
          <a:spcPct val="0"/>
        </a:spcAft>
        <a:buClr>
          <a:schemeClr val="tx2"/>
        </a:buClr>
        <a:buFont typeface="Arial" charset="0"/>
        <a:buChar char="●"/>
        <a:defRPr sz="1900">
          <a:solidFill>
            <a:schemeClr val="tx1"/>
          </a:solidFill>
          <a:latin typeface="+mn-lt"/>
        </a:defRPr>
      </a:lvl7pPr>
      <a:lvl8pPr marL="3429000" indent="-228600" algn="l" rtl="0" fontAlgn="base">
        <a:spcBef>
          <a:spcPct val="20000"/>
        </a:spcBef>
        <a:spcAft>
          <a:spcPct val="0"/>
        </a:spcAft>
        <a:buClr>
          <a:schemeClr val="tx2"/>
        </a:buClr>
        <a:buFont typeface="Arial" charset="0"/>
        <a:buChar char="●"/>
        <a:defRPr sz="1900">
          <a:solidFill>
            <a:schemeClr val="tx1"/>
          </a:solidFill>
          <a:latin typeface="+mn-lt"/>
        </a:defRPr>
      </a:lvl8pPr>
      <a:lvl9pPr marL="3886200" indent="-228600" algn="l" rtl="0" fontAlgn="base">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5.jpe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0.png"/><Relationship Id="rId9" Type="http://schemas.openxmlformats.org/officeDocument/2006/relationships/image" Target="../media/image58.png"/></Relationships>
</file>

<file path=ppt/slides/_rels/slide4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4.jpeg"/></Relationships>
</file>

<file path=ppt/slides/_rels/slide43.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78.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s>
</file>

<file path=ppt/slides/_rels/slide44.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image" Target="../media/image65.jpeg"/><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 Id="rId9" Type="http://schemas.openxmlformats.org/officeDocument/2006/relationships/image" Target="../media/image87.png"/></Relationships>
</file>

<file path=ppt/slides/_rels/slide45.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98.png"/><Relationship Id="rId3" Type="http://schemas.openxmlformats.org/officeDocument/2006/relationships/image" Target="../media/image89.png"/><Relationship Id="rId7" Type="http://schemas.openxmlformats.org/officeDocument/2006/relationships/image" Target="../media/image93.png"/><Relationship Id="rId12" Type="http://schemas.openxmlformats.org/officeDocument/2006/relationships/image" Target="../media/image97.png"/><Relationship Id="rId2" Type="http://schemas.openxmlformats.org/officeDocument/2006/relationships/image" Target="../media/image82.jpeg"/><Relationship Id="rId1" Type="http://schemas.openxmlformats.org/officeDocument/2006/relationships/slideLayout" Target="../slideLayouts/slideLayout2.xml"/><Relationship Id="rId6" Type="http://schemas.openxmlformats.org/officeDocument/2006/relationships/image" Target="../media/image92.png"/><Relationship Id="rId11" Type="http://schemas.openxmlformats.org/officeDocument/2006/relationships/image" Target="../media/image81.png"/><Relationship Id="rId5" Type="http://schemas.openxmlformats.org/officeDocument/2006/relationships/image" Target="../media/image91.png"/><Relationship Id="rId10" Type="http://schemas.openxmlformats.org/officeDocument/2006/relationships/image" Target="../media/image96.png"/><Relationship Id="rId4" Type="http://schemas.openxmlformats.org/officeDocument/2006/relationships/image" Target="../media/image90.png"/><Relationship Id="rId9" Type="http://schemas.openxmlformats.org/officeDocument/2006/relationships/image" Target="../media/image95.png"/><Relationship Id="rId14" Type="http://schemas.openxmlformats.org/officeDocument/2006/relationships/image" Target="../media/image99.png"/></Relationships>
</file>

<file path=ppt/slides/_rels/slide46.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111.png"/><Relationship Id="rId3" Type="http://schemas.openxmlformats.org/officeDocument/2006/relationships/image" Target="../media/image101.png"/><Relationship Id="rId7" Type="http://schemas.openxmlformats.org/officeDocument/2006/relationships/image" Target="../media/image105.png"/><Relationship Id="rId12" Type="http://schemas.openxmlformats.org/officeDocument/2006/relationships/image" Target="../media/image110.png"/><Relationship Id="rId2" Type="http://schemas.openxmlformats.org/officeDocument/2006/relationships/image" Target="../media/image83.jpeg"/><Relationship Id="rId1" Type="http://schemas.openxmlformats.org/officeDocument/2006/relationships/slideLayout" Target="../slideLayouts/slideLayout2.xml"/><Relationship Id="rId6" Type="http://schemas.openxmlformats.org/officeDocument/2006/relationships/image" Target="../media/image104.png"/><Relationship Id="rId11" Type="http://schemas.openxmlformats.org/officeDocument/2006/relationships/image" Target="../media/image109.png"/><Relationship Id="rId5" Type="http://schemas.openxmlformats.org/officeDocument/2006/relationships/image" Target="../media/image103.png"/><Relationship Id="rId10" Type="http://schemas.openxmlformats.org/officeDocument/2006/relationships/image" Target="../media/image108.png"/><Relationship Id="rId4" Type="http://schemas.openxmlformats.org/officeDocument/2006/relationships/image" Target="../media/image102.png"/><Relationship Id="rId9" Type="http://schemas.openxmlformats.org/officeDocument/2006/relationships/image" Target="../media/image107.png"/><Relationship Id="rId14" Type="http://schemas.openxmlformats.org/officeDocument/2006/relationships/image" Target="../media/image88.png"/></Relationships>
</file>

<file path=ppt/slides/_rels/slide47.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114.png"/><Relationship Id="rId2" Type="http://schemas.openxmlformats.org/officeDocument/2006/relationships/image" Target="../media/image89.jpeg"/><Relationship Id="rId1" Type="http://schemas.openxmlformats.org/officeDocument/2006/relationships/slideLayout" Target="../slideLayouts/slideLayout2.xml"/><Relationship Id="rId6" Type="http://schemas.openxmlformats.org/officeDocument/2006/relationships/image" Target="../media/image113.jpeg"/><Relationship Id="rId5" Type="http://schemas.openxmlformats.org/officeDocument/2006/relationships/image" Target="../media/image112.png"/><Relationship Id="rId4" Type="http://schemas.openxmlformats.org/officeDocument/2006/relationships/image" Target="../media/image120.png"/></Relationships>
</file>

<file path=ppt/slides/_rels/slide48.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image" Target="../media/image1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D9494-0330-4D0A-BF15-B6CB9AE59E2E}"/>
              </a:ext>
            </a:extLst>
          </p:cNvPr>
          <p:cNvSpPr>
            <a:spLocks noGrp="1"/>
          </p:cNvSpPr>
          <p:nvPr>
            <p:ph type="title"/>
          </p:nvPr>
        </p:nvSpPr>
        <p:spPr>
          <a:xfrm>
            <a:off x="1403648" y="908720"/>
            <a:ext cx="6336704" cy="3384376"/>
          </a:xfrm>
        </p:spPr>
        <p:txBody>
          <a:bodyPr/>
          <a:lstStyle/>
          <a:p>
            <a:pPr algn="ctr"/>
            <a:r>
              <a:rPr lang="en-GB" dirty="0"/>
              <a:t>St Mary’s Catholic Primary School</a:t>
            </a:r>
            <a:br>
              <a:rPr lang="en-GB" dirty="0"/>
            </a:br>
            <a:r>
              <a:rPr lang="en-GB" dirty="0"/>
              <a:t>KS1</a:t>
            </a:r>
            <a:br>
              <a:rPr lang="en-GB" dirty="0"/>
            </a:br>
            <a:br>
              <a:rPr lang="en-GB" dirty="0"/>
            </a:br>
            <a:r>
              <a:rPr lang="en-GB" sz="2400" b="0" dirty="0"/>
              <a:t>07.12.20</a:t>
            </a:r>
            <a:endParaRPr lang="en-GB" dirty="0"/>
          </a:p>
        </p:txBody>
      </p:sp>
      <p:sp>
        <p:nvSpPr>
          <p:cNvPr id="3" name="Title 1">
            <a:extLst>
              <a:ext uri="{FF2B5EF4-FFF2-40B4-BE49-F238E27FC236}">
                <a16:creationId xmlns:a16="http://schemas.microsoft.com/office/drawing/2014/main" id="{19F7281A-4E1E-47D0-ADA6-13C3F84ED6F8}"/>
              </a:ext>
            </a:extLst>
          </p:cNvPr>
          <p:cNvSpPr txBox="1">
            <a:spLocks/>
          </p:cNvSpPr>
          <p:nvPr/>
        </p:nvSpPr>
        <p:spPr bwMode="auto">
          <a:xfrm>
            <a:off x="1187624" y="4869160"/>
            <a:ext cx="7272808" cy="1296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600" b="1">
                <a:solidFill>
                  <a:srgbClr val="00628C"/>
                </a:solidFill>
                <a:latin typeface="+mj-lt"/>
                <a:ea typeface="+mj-ea"/>
                <a:cs typeface="+mj-cs"/>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buClrTx/>
              <a:buFontTx/>
              <a:buNone/>
            </a:pPr>
            <a:r>
              <a:rPr lang="en-GB" sz="2400" b="0" kern="0" dirty="0"/>
              <a:t>This session will look at how we teach the four operations in school, so that you can help your children at home.</a:t>
            </a:r>
          </a:p>
        </p:txBody>
      </p:sp>
    </p:spTree>
    <p:extLst>
      <p:ext uri="{BB962C8B-B14F-4D97-AF65-F5344CB8AC3E}">
        <p14:creationId xmlns:p14="http://schemas.microsoft.com/office/powerpoint/2010/main" val="357253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C75CA12-95EF-4A64-84E1-10531EA90640}"/>
              </a:ext>
            </a:extLst>
          </p:cNvPr>
          <p:cNvSpPr txBox="1"/>
          <p:nvPr/>
        </p:nvSpPr>
        <p:spPr>
          <a:xfrm>
            <a:off x="1275817" y="1900337"/>
            <a:ext cx="5760640" cy="532903"/>
          </a:xfrm>
          <a:prstGeom prst="rect">
            <a:avLst/>
          </a:prstGeom>
          <a:noFill/>
        </p:spPr>
        <p:txBody>
          <a:bodyPr wrap="square">
            <a:spAutoFit/>
          </a:bodyPr>
          <a:lstStyle/>
          <a:p>
            <a:pPr>
              <a:lnSpc>
                <a:spcPct val="107000"/>
              </a:lnSpc>
              <a:spcAft>
                <a:spcPts val="800"/>
              </a:spcAft>
              <a:buNone/>
            </a:pPr>
            <a:r>
              <a:rPr lang="en-GB" sz="2800" dirty="0">
                <a:effectLst/>
                <a:latin typeface="Calibri" panose="020F0502020204030204" pitchFamily="34" charset="0"/>
                <a:ea typeface="Calibri" panose="020F0502020204030204" pitchFamily="34" charset="0"/>
                <a:cs typeface="Times New Roman" panose="02020603050405020304" pitchFamily="18" charset="0"/>
              </a:rPr>
              <a:t>6              +              3            =              9 </a:t>
            </a:r>
          </a:p>
        </p:txBody>
      </p:sp>
      <p:pic>
        <p:nvPicPr>
          <p:cNvPr id="7" name="Picture 6">
            <a:extLst>
              <a:ext uri="{FF2B5EF4-FFF2-40B4-BE49-F238E27FC236}">
                <a16:creationId xmlns:a16="http://schemas.microsoft.com/office/drawing/2014/main" id="{A1352800-7CCF-492A-9AA8-581424E869B1}"/>
              </a:ext>
            </a:extLst>
          </p:cNvPr>
          <p:cNvPicPr>
            <a:picLocks noChangeAspect="1"/>
          </p:cNvPicPr>
          <p:nvPr/>
        </p:nvPicPr>
        <p:blipFill>
          <a:blip r:embed="rId2"/>
          <a:stretch>
            <a:fillRect/>
          </a:stretch>
        </p:blipFill>
        <p:spPr>
          <a:xfrm>
            <a:off x="555737" y="579305"/>
            <a:ext cx="4238625" cy="1371600"/>
          </a:xfrm>
          <a:prstGeom prst="rect">
            <a:avLst/>
          </a:prstGeom>
        </p:spPr>
      </p:pic>
      <p:pic>
        <p:nvPicPr>
          <p:cNvPr id="9" name="Picture 8">
            <a:extLst>
              <a:ext uri="{FF2B5EF4-FFF2-40B4-BE49-F238E27FC236}">
                <a16:creationId xmlns:a16="http://schemas.microsoft.com/office/drawing/2014/main" id="{128AF803-036A-49D2-8BD2-395C83D18B85}"/>
              </a:ext>
            </a:extLst>
          </p:cNvPr>
          <p:cNvPicPr>
            <a:picLocks noChangeAspect="1"/>
          </p:cNvPicPr>
          <p:nvPr/>
        </p:nvPicPr>
        <p:blipFill>
          <a:blip r:embed="rId3"/>
          <a:stretch>
            <a:fillRect/>
          </a:stretch>
        </p:blipFill>
        <p:spPr>
          <a:xfrm>
            <a:off x="5740263" y="585887"/>
            <a:ext cx="2857500" cy="1314450"/>
          </a:xfrm>
          <a:prstGeom prst="rect">
            <a:avLst/>
          </a:prstGeom>
        </p:spPr>
      </p:pic>
      <p:sp>
        <p:nvSpPr>
          <p:cNvPr id="11" name="TextBox 10">
            <a:extLst>
              <a:ext uri="{FF2B5EF4-FFF2-40B4-BE49-F238E27FC236}">
                <a16:creationId xmlns:a16="http://schemas.microsoft.com/office/drawing/2014/main" id="{ED3C9A8A-6808-4340-8411-64EB781CE01C}"/>
              </a:ext>
            </a:extLst>
          </p:cNvPr>
          <p:cNvSpPr txBox="1"/>
          <p:nvPr/>
        </p:nvSpPr>
        <p:spPr>
          <a:xfrm>
            <a:off x="1907704" y="2959000"/>
            <a:ext cx="5773316" cy="470000"/>
          </a:xfrm>
          <a:prstGeom prst="rect">
            <a:avLst/>
          </a:prstGeom>
          <a:noFill/>
        </p:spPr>
        <p:txBody>
          <a:bodyPr wrap="square">
            <a:spAutoFit/>
          </a:bodyPr>
          <a:lstStyle/>
          <a:p>
            <a:pPr>
              <a:lnSpc>
                <a:spcPct val="107000"/>
              </a:lnSpc>
              <a:spcAft>
                <a:spcPts val="800"/>
              </a:spcAft>
              <a:buNone/>
            </a:pPr>
            <a:r>
              <a:rPr lang="en-GB" sz="2400" dirty="0">
                <a:latin typeface="Calibri" panose="020F0502020204030204" pitchFamily="34" charset="0"/>
                <a:ea typeface="Calibri" panose="020F0502020204030204" pitchFamily="34" charset="0"/>
                <a:cs typeface="Times New Roman" panose="02020603050405020304" pitchFamily="18" charset="0"/>
              </a:rPr>
              <a:t>If we know this w</a:t>
            </a:r>
            <a:r>
              <a:rPr lang="en-GB" sz="2400" dirty="0">
                <a:effectLst/>
                <a:latin typeface="Calibri" panose="020F0502020204030204" pitchFamily="34" charset="0"/>
                <a:ea typeface="Calibri" panose="020F0502020204030204" pitchFamily="34" charset="0"/>
                <a:cs typeface="Times New Roman" panose="02020603050405020304" pitchFamily="18" charset="0"/>
              </a:rPr>
              <a:t>hat else do we know?</a:t>
            </a:r>
          </a:p>
        </p:txBody>
      </p:sp>
      <p:sp>
        <p:nvSpPr>
          <p:cNvPr id="13" name="TextBox 12">
            <a:extLst>
              <a:ext uri="{FF2B5EF4-FFF2-40B4-BE49-F238E27FC236}">
                <a16:creationId xmlns:a16="http://schemas.microsoft.com/office/drawing/2014/main" id="{E9DC3FFE-59E6-4A29-8007-70DC92CD2A9E}"/>
              </a:ext>
            </a:extLst>
          </p:cNvPr>
          <p:cNvSpPr txBox="1"/>
          <p:nvPr/>
        </p:nvSpPr>
        <p:spPr>
          <a:xfrm>
            <a:off x="2195736" y="3747690"/>
            <a:ext cx="5773316" cy="2756524"/>
          </a:xfrm>
          <a:prstGeom prst="rect">
            <a:avLst/>
          </a:prstGeom>
          <a:noFill/>
        </p:spPr>
        <p:txBody>
          <a:bodyPr wrap="square">
            <a:spAutoFit/>
          </a:bodyPr>
          <a:lstStyle/>
          <a:p>
            <a:pPr>
              <a:lnSpc>
                <a:spcPct val="107000"/>
              </a:lnSpc>
              <a:spcAft>
                <a:spcPts val="800"/>
              </a:spcAft>
              <a:buNone/>
            </a:pPr>
            <a:r>
              <a:rPr lang="en-GB" sz="2400" dirty="0">
                <a:latin typeface="Calibri" panose="020F0502020204030204" pitchFamily="34" charset="0"/>
                <a:ea typeface="Calibri" panose="020F0502020204030204" pitchFamily="34" charset="0"/>
                <a:cs typeface="Times New Roman" panose="02020603050405020304" pitchFamily="18" charset="0"/>
              </a:rPr>
              <a:t>3 + 6 = 9 </a:t>
            </a:r>
          </a:p>
          <a:p>
            <a:pPr>
              <a:lnSpc>
                <a:spcPct val="107000"/>
              </a:lnSpc>
              <a:spcAft>
                <a:spcPts val="800"/>
              </a:spcAft>
              <a:buNone/>
            </a:pPr>
            <a:r>
              <a:rPr lang="en-GB" sz="2400" dirty="0">
                <a:latin typeface="Calibri" panose="020F0502020204030204" pitchFamily="34" charset="0"/>
                <a:ea typeface="Calibri" panose="020F0502020204030204" pitchFamily="34" charset="0"/>
                <a:cs typeface="Times New Roman" panose="02020603050405020304" pitchFamily="18" charset="0"/>
              </a:rPr>
              <a:t>because addition is commutative</a:t>
            </a:r>
          </a:p>
          <a:p>
            <a:pPr>
              <a:lnSpc>
                <a:spcPct val="107000"/>
              </a:lnSpc>
              <a:spcAft>
                <a:spcPts val="800"/>
              </a:spcAft>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9 – 6 = 3</a:t>
            </a:r>
          </a:p>
          <a:p>
            <a:pPr>
              <a:lnSpc>
                <a:spcPct val="107000"/>
              </a:lnSpc>
              <a:spcAft>
                <a:spcPts val="800"/>
              </a:spcAft>
              <a:buNone/>
            </a:pPr>
            <a:r>
              <a:rPr lang="en-GB" sz="2400" dirty="0">
                <a:latin typeface="Calibri" panose="020F0502020204030204" pitchFamily="34" charset="0"/>
                <a:ea typeface="Calibri" panose="020F0502020204030204" pitchFamily="34" charset="0"/>
                <a:cs typeface="Times New Roman" panose="02020603050405020304" pitchFamily="18" charset="0"/>
              </a:rPr>
              <a:t>9 – 3 = 6</a:t>
            </a:r>
          </a:p>
          <a:p>
            <a:pPr>
              <a:lnSpc>
                <a:spcPct val="107000"/>
              </a:lnSpc>
              <a:spcAft>
                <a:spcPts val="800"/>
              </a:spcAft>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because subtraction is inverse</a:t>
            </a:r>
          </a:p>
        </p:txBody>
      </p:sp>
    </p:spTree>
    <p:extLst>
      <p:ext uri="{BB962C8B-B14F-4D97-AF65-F5344CB8AC3E}">
        <p14:creationId xmlns:p14="http://schemas.microsoft.com/office/powerpoint/2010/main" val="417450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D3D7EC-1973-42AC-8079-B1314EE12893}"/>
              </a:ext>
            </a:extLst>
          </p:cNvPr>
          <p:cNvPicPr>
            <a:picLocks noChangeAspect="1"/>
          </p:cNvPicPr>
          <p:nvPr/>
        </p:nvPicPr>
        <p:blipFill rotWithShape="1">
          <a:blip r:embed="rId2"/>
          <a:srcRect l="68640"/>
          <a:stretch/>
        </p:blipFill>
        <p:spPr>
          <a:xfrm>
            <a:off x="5313947" y="386494"/>
            <a:ext cx="3312368" cy="1148099"/>
          </a:xfrm>
          <a:prstGeom prst="rect">
            <a:avLst/>
          </a:prstGeom>
        </p:spPr>
      </p:pic>
      <p:pic>
        <p:nvPicPr>
          <p:cNvPr id="7" name="Picture 6">
            <a:extLst>
              <a:ext uri="{FF2B5EF4-FFF2-40B4-BE49-F238E27FC236}">
                <a16:creationId xmlns:a16="http://schemas.microsoft.com/office/drawing/2014/main" id="{1539427E-709A-408A-80A8-5BC43A364193}"/>
              </a:ext>
            </a:extLst>
          </p:cNvPr>
          <p:cNvPicPr>
            <a:picLocks noChangeAspect="1"/>
          </p:cNvPicPr>
          <p:nvPr/>
        </p:nvPicPr>
        <p:blipFill rotWithShape="1">
          <a:blip r:embed="rId2"/>
          <a:srcRect r="77187"/>
          <a:stretch/>
        </p:blipFill>
        <p:spPr>
          <a:xfrm>
            <a:off x="536270" y="386494"/>
            <a:ext cx="2409622" cy="1148099"/>
          </a:xfrm>
          <a:prstGeom prst="rect">
            <a:avLst/>
          </a:prstGeom>
        </p:spPr>
      </p:pic>
      <p:pic>
        <p:nvPicPr>
          <p:cNvPr id="9" name="Picture 8">
            <a:extLst>
              <a:ext uri="{FF2B5EF4-FFF2-40B4-BE49-F238E27FC236}">
                <a16:creationId xmlns:a16="http://schemas.microsoft.com/office/drawing/2014/main" id="{7AB8ABE9-352B-46CB-A024-3BAEB7E5F98E}"/>
              </a:ext>
            </a:extLst>
          </p:cNvPr>
          <p:cNvPicPr>
            <a:picLocks noChangeAspect="1"/>
          </p:cNvPicPr>
          <p:nvPr/>
        </p:nvPicPr>
        <p:blipFill rotWithShape="1">
          <a:blip r:embed="rId2"/>
          <a:srcRect l="37012" r="48813"/>
          <a:stretch/>
        </p:blipFill>
        <p:spPr>
          <a:xfrm>
            <a:off x="3347864" y="386494"/>
            <a:ext cx="1497216" cy="1148100"/>
          </a:xfrm>
          <a:prstGeom prst="rect">
            <a:avLst/>
          </a:prstGeom>
        </p:spPr>
      </p:pic>
      <p:sp>
        <p:nvSpPr>
          <p:cNvPr id="11" name="TextBox 10">
            <a:extLst>
              <a:ext uri="{FF2B5EF4-FFF2-40B4-BE49-F238E27FC236}">
                <a16:creationId xmlns:a16="http://schemas.microsoft.com/office/drawing/2014/main" id="{F361F318-D503-4FA5-806D-1FCFD36112C6}"/>
              </a:ext>
            </a:extLst>
          </p:cNvPr>
          <p:cNvSpPr txBox="1"/>
          <p:nvPr/>
        </p:nvSpPr>
        <p:spPr>
          <a:xfrm>
            <a:off x="1523961" y="1435915"/>
            <a:ext cx="5760640" cy="532903"/>
          </a:xfrm>
          <a:prstGeom prst="rect">
            <a:avLst/>
          </a:prstGeom>
          <a:noFill/>
        </p:spPr>
        <p:txBody>
          <a:bodyPr wrap="square">
            <a:spAutoFit/>
          </a:bodyPr>
          <a:lstStyle/>
          <a:p>
            <a:pPr>
              <a:lnSpc>
                <a:spcPct val="107000"/>
              </a:lnSpc>
              <a:spcAft>
                <a:spcPts val="800"/>
              </a:spcAft>
              <a:buNone/>
            </a:pPr>
            <a:r>
              <a:rPr lang="en-GB" dirty="0">
                <a:latin typeface="Calibri" panose="020F0502020204030204" pitchFamily="34" charset="0"/>
                <a:ea typeface="Calibri" panose="020F0502020204030204" pitchFamily="34" charset="0"/>
                <a:cs typeface="Times New Roman" panose="02020603050405020304" pitchFamily="18" charset="0"/>
              </a:rPr>
              <a:t>9</a:t>
            </a:r>
            <a:r>
              <a:rPr lang="en-GB" sz="2800" dirty="0">
                <a:effectLst/>
                <a:latin typeface="Calibri" panose="020F0502020204030204" pitchFamily="34" charset="0"/>
                <a:ea typeface="Calibri" panose="020F0502020204030204" pitchFamily="34" charset="0"/>
                <a:cs typeface="Times New Roman" panose="02020603050405020304" pitchFamily="18" charset="0"/>
              </a:rPr>
              <a:t>            +            5            =              14 </a:t>
            </a:r>
          </a:p>
        </p:txBody>
      </p:sp>
      <p:sp>
        <p:nvSpPr>
          <p:cNvPr id="15" name="TextBox 14">
            <a:extLst>
              <a:ext uri="{FF2B5EF4-FFF2-40B4-BE49-F238E27FC236}">
                <a16:creationId xmlns:a16="http://schemas.microsoft.com/office/drawing/2014/main" id="{B8170089-AD35-4732-A07B-7269594B2F12}"/>
              </a:ext>
            </a:extLst>
          </p:cNvPr>
          <p:cNvSpPr txBox="1"/>
          <p:nvPr/>
        </p:nvSpPr>
        <p:spPr>
          <a:xfrm>
            <a:off x="3347864" y="2185574"/>
            <a:ext cx="2664296" cy="2184893"/>
          </a:xfrm>
          <a:prstGeom prst="rect">
            <a:avLst/>
          </a:prstGeom>
          <a:noFill/>
        </p:spPr>
        <p:txBody>
          <a:bodyPr wrap="square">
            <a:spAutoFit/>
          </a:bodyPr>
          <a:lstStyle/>
          <a:p>
            <a:pPr>
              <a:lnSpc>
                <a:spcPct val="107000"/>
              </a:lnSpc>
              <a:spcAft>
                <a:spcPts val="800"/>
              </a:spcAft>
              <a:buNone/>
            </a:pPr>
            <a:r>
              <a:rPr lang="en-GB" sz="2400" dirty="0">
                <a:latin typeface="Calibri" panose="020F0502020204030204" pitchFamily="34" charset="0"/>
                <a:ea typeface="Calibri" panose="020F0502020204030204" pitchFamily="34" charset="0"/>
                <a:cs typeface="Times New Roman" panose="02020603050405020304" pitchFamily="18" charset="0"/>
              </a:rPr>
              <a:t>We also know:</a:t>
            </a:r>
          </a:p>
          <a:p>
            <a:pPr>
              <a:lnSpc>
                <a:spcPct val="107000"/>
              </a:lnSpc>
              <a:spcAft>
                <a:spcPts val="800"/>
              </a:spcAft>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5 </a:t>
            </a:r>
            <a:r>
              <a:rPr lang="en-GB" sz="2400" dirty="0">
                <a:latin typeface="Calibri" panose="020F0502020204030204" pitchFamily="34" charset="0"/>
                <a:ea typeface="Calibri" panose="020F0502020204030204" pitchFamily="34" charset="0"/>
                <a:cs typeface="Times New Roman" panose="02020603050405020304" pitchFamily="18" charset="0"/>
              </a:rPr>
              <a:t>+ 9 = 14</a:t>
            </a:r>
          </a:p>
          <a:p>
            <a:pPr>
              <a:lnSpc>
                <a:spcPct val="107000"/>
              </a:lnSpc>
              <a:spcAft>
                <a:spcPts val="800"/>
              </a:spcAft>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14 – 9 = 5</a:t>
            </a:r>
          </a:p>
          <a:p>
            <a:pPr>
              <a:lnSpc>
                <a:spcPct val="107000"/>
              </a:lnSpc>
              <a:spcAft>
                <a:spcPts val="800"/>
              </a:spcAft>
              <a:buNone/>
            </a:pPr>
            <a:r>
              <a:rPr lang="en-GB" sz="2400" dirty="0">
                <a:latin typeface="Calibri" panose="020F0502020204030204" pitchFamily="34" charset="0"/>
                <a:ea typeface="Calibri" panose="020F0502020204030204" pitchFamily="34" charset="0"/>
                <a:cs typeface="Times New Roman" panose="02020603050405020304" pitchFamily="18" charset="0"/>
              </a:rPr>
              <a:t>14 – 5 = 9</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80401108-1F0F-4AFA-B7F2-0C7F11D7D5F0}"/>
              </a:ext>
            </a:extLst>
          </p:cNvPr>
          <p:cNvPicPr>
            <a:picLocks noChangeAspect="1"/>
          </p:cNvPicPr>
          <p:nvPr/>
        </p:nvPicPr>
        <p:blipFill>
          <a:blip r:embed="rId3"/>
          <a:stretch>
            <a:fillRect/>
          </a:stretch>
        </p:blipFill>
        <p:spPr>
          <a:xfrm>
            <a:off x="4572000" y="4584841"/>
            <a:ext cx="3312368" cy="1127065"/>
          </a:xfrm>
          <a:prstGeom prst="rect">
            <a:avLst/>
          </a:prstGeom>
        </p:spPr>
      </p:pic>
      <p:sp>
        <p:nvSpPr>
          <p:cNvPr id="19" name="TextBox 18">
            <a:extLst>
              <a:ext uri="{FF2B5EF4-FFF2-40B4-BE49-F238E27FC236}">
                <a16:creationId xmlns:a16="http://schemas.microsoft.com/office/drawing/2014/main" id="{A33A0966-8072-4F84-9884-044A92CB8221}"/>
              </a:ext>
            </a:extLst>
          </p:cNvPr>
          <p:cNvSpPr txBox="1"/>
          <p:nvPr/>
        </p:nvSpPr>
        <p:spPr>
          <a:xfrm>
            <a:off x="1345635" y="4853209"/>
            <a:ext cx="2880320" cy="532903"/>
          </a:xfrm>
          <a:prstGeom prst="rect">
            <a:avLst/>
          </a:prstGeom>
          <a:noFill/>
        </p:spPr>
        <p:txBody>
          <a:bodyPr wrap="square">
            <a:spAutoFit/>
          </a:bodyPr>
          <a:lstStyle/>
          <a:p>
            <a:pPr>
              <a:lnSpc>
                <a:spcPct val="107000"/>
              </a:lnSpc>
              <a:spcAft>
                <a:spcPts val="800"/>
              </a:spcAft>
              <a:buNone/>
            </a:pPr>
            <a:r>
              <a:rPr lang="en-GB" dirty="0">
                <a:latin typeface="Calibri" panose="020F0502020204030204" pitchFamily="34" charset="0"/>
                <a:ea typeface="Calibri" panose="020F0502020204030204" pitchFamily="34" charset="0"/>
                <a:cs typeface="Times New Roman" panose="02020603050405020304" pitchFamily="18" charset="0"/>
              </a:rPr>
              <a:t>9 </a:t>
            </a:r>
            <a:r>
              <a:rPr lang="en-GB" sz="2800" dirty="0">
                <a:effectLst/>
                <a:latin typeface="Calibri" panose="020F0502020204030204" pitchFamily="34" charset="0"/>
                <a:ea typeface="Calibri" panose="020F0502020204030204" pitchFamily="34" charset="0"/>
                <a:cs typeface="Times New Roman" panose="02020603050405020304" pitchFamily="18" charset="0"/>
              </a:rPr>
              <a:t>+ 5 = 10 + 4 = 14 </a:t>
            </a:r>
          </a:p>
        </p:txBody>
      </p:sp>
      <p:sp>
        <p:nvSpPr>
          <p:cNvPr id="21" name="TextBox 20">
            <a:extLst>
              <a:ext uri="{FF2B5EF4-FFF2-40B4-BE49-F238E27FC236}">
                <a16:creationId xmlns:a16="http://schemas.microsoft.com/office/drawing/2014/main" id="{26FBFF97-A719-40DB-9A81-D1EB6646E087}"/>
              </a:ext>
            </a:extLst>
          </p:cNvPr>
          <p:cNvSpPr txBox="1"/>
          <p:nvPr/>
        </p:nvSpPr>
        <p:spPr>
          <a:xfrm>
            <a:off x="755576" y="5589240"/>
            <a:ext cx="7632848" cy="1041632"/>
          </a:xfrm>
          <a:prstGeom prst="rect">
            <a:avLst/>
          </a:prstGeom>
          <a:noFill/>
        </p:spPr>
        <p:txBody>
          <a:bodyPr wrap="square">
            <a:spAutoFit/>
          </a:bodyPr>
          <a:lstStyle/>
          <a:p>
            <a:pPr>
              <a:lnSpc>
                <a:spcPct val="107000"/>
              </a:lnSpc>
              <a:spcAft>
                <a:spcPts val="800"/>
              </a:spcAft>
              <a:buNone/>
            </a:pPr>
            <a:r>
              <a:rPr lang="en-GB" sz="2400" dirty="0">
                <a:latin typeface="Calibri" panose="020F0502020204030204" pitchFamily="34" charset="0"/>
                <a:ea typeface="Calibri" panose="020F0502020204030204" pitchFamily="34" charset="0"/>
                <a:cs typeface="Times New Roman" panose="02020603050405020304" pitchFamily="18" charset="0"/>
              </a:rPr>
              <a:t>This is a mental calculation strategy that we call making 10. </a:t>
            </a:r>
          </a:p>
          <a:p>
            <a:pPr>
              <a:lnSpc>
                <a:spcPct val="107000"/>
              </a:lnSpc>
              <a:spcAft>
                <a:spcPts val="800"/>
              </a:spcAft>
              <a:buNone/>
            </a:pPr>
            <a:r>
              <a:rPr lang="en-GB" sz="2400" dirty="0">
                <a:latin typeface="Calibri" panose="020F0502020204030204" pitchFamily="34" charset="0"/>
                <a:ea typeface="Calibri" panose="020F0502020204030204" pitchFamily="34" charset="0"/>
                <a:cs typeface="Times New Roman" panose="02020603050405020304" pitchFamily="18" charset="0"/>
              </a:rPr>
              <a:t>It reinforces and applies knowledge of number bonds to 10.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721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0B4F081-6442-4C1E-B361-12F5C9C314B5}"/>
              </a:ext>
            </a:extLst>
          </p:cNvPr>
          <p:cNvSpPr txBox="1"/>
          <p:nvPr/>
        </p:nvSpPr>
        <p:spPr>
          <a:xfrm>
            <a:off x="3056869" y="430858"/>
            <a:ext cx="3388729" cy="470000"/>
          </a:xfrm>
          <a:prstGeom prst="rect">
            <a:avLst/>
          </a:prstGeom>
          <a:noFill/>
        </p:spPr>
        <p:txBody>
          <a:bodyPr wrap="square">
            <a:spAutoFit/>
          </a:bodyPr>
          <a:lstStyle/>
          <a:p>
            <a:pPr>
              <a:lnSpc>
                <a:spcPct val="107000"/>
              </a:lnSpc>
              <a:spcAft>
                <a:spcPts val="800"/>
              </a:spcAft>
              <a:buNone/>
            </a:pPr>
            <a:r>
              <a:rPr lang="en-GB" sz="2400" dirty="0">
                <a:latin typeface="Calibri" panose="020F0502020204030204" pitchFamily="34" charset="0"/>
                <a:ea typeface="Calibri" panose="020F0502020204030204" pitchFamily="34" charset="0"/>
                <a:cs typeface="Times New Roman" panose="02020603050405020304" pitchFamily="18" charset="0"/>
              </a:rPr>
              <a:t>Number bonds to 10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47DE4B6-C5F7-4B40-A74B-F859CB18461A}"/>
              </a:ext>
            </a:extLst>
          </p:cNvPr>
          <p:cNvSpPr txBox="1"/>
          <p:nvPr/>
        </p:nvSpPr>
        <p:spPr>
          <a:xfrm>
            <a:off x="539552" y="3814784"/>
            <a:ext cx="1444514" cy="2036327"/>
          </a:xfrm>
          <a:prstGeom prst="rect">
            <a:avLst/>
          </a:prstGeom>
          <a:noFill/>
        </p:spPr>
        <p:txBody>
          <a:bodyPr wrap="square">
            <a:spAutoFit/>
          </a:bodyPr>
          <a:lstStyle/>
          <a:p>
            <a:pPr>
              <a:lnSpc>
                <a:spcPct val="107000"/>
              </a:lnSpc>
              <a:spcAft>
                <a:spcPts val="800"/>
              </a:spcAft>
              <a:buNone/>
            </a:pPr>
            <a:r>
              <a:rPr lang="en-GB" sz="2200" dirty="0">
                <a:latin typeface="Calibri" panose="020F0502020204030204" pitchFamily="34" charset="0"/>
                <a:ea typeface="Calibri" panose="020F0502020204030204" pitchFamily="34" charset="0"/>
                <a:cs typeface="Times New Roman" panose="02020603050405020304" pitchFamily="18" charset="0"/>
              </a:rPr>
              <a:t>1 + 9 = 10</a:t>
            </a:r>
          </a:p>
          <a:p>
            <a:pPr>
              <a:lnSpc>
                <a:spcPct val="107000"/>
              </a:lnSpc>
              <a:spcAft>
                <a:spcPts val="800"/>
              </a:spcAft>
              <a:buNone/>
            </a:pPr>
            <a:r>
              <a:rPr lang="en-GB" sz="2200" dirty="0">
                <a:effectLst/>
                <a:latin typeface="Calibri" panose="020F0502020204030204" pitchFamily="34" charset="0"/>
                <a:ea typeface="Calibri" panose="020F0502020204030204" pitchFamily="34" charset="0"/>
                <a:cs typeface="Times New Roman" panose="02020603050405020304" pitchFamily="18" charset="0"/>
              </a:rPr>
              <a:t>9 + 1 = 10</a:t>
            </a:r>
          </a:p>
          <a:p>
            <a:pPr>
              <a:lnSpc>
                <a:spcPct val="107000"/>
              </a:lnSpc>
              <a:spcAft>
                <a:spcPts val="800"/>
              </a:spcAft>
              <a:buNone/>
            </a:pPr>
            <a:r>
              <a:rPr lang="en-GB" sz="2200" dirty="0">
                <a:latin typeface="Calibri" panose="020F0502020204030204" pitchFamily="34" charset="0"/>
                <a:ea typeface="Calibri" panose="020F0502020204030204" pitchFamily="34" charset="0"/>
                <a:cs typeface="Times New Roman" panose="02020603050405020304" pitchFamily="18" charset="0"/>
              </a:rPr>
              <a:t>10 – 9 = 1</a:t>
            </a:r>
          </a:p>
          <a:p>
            <a:pPr>
              <a:lnSpc>
                <a:spcPct val="107000"/>
              </a:lnSpc>
              <a:spcAft>
                <a:spcPts val="800"/>
              </a:spcAft>
              <a:buNone/>
            </a:pPr>
            <a:r>
              <a:rPr lang="en-GB" sz="2200" dirty="0">
                <a:effectLst/>
                <a:latin typeface="Calibri" panose="020F0502020204030204" pitchFamily="34" charset="0"/>
                <a:ea typeface="Calibri" panose="020F0502020204030204" pitchFamily="34" charset="0"/>
                <a:cs typeface="Times New Roman" panose="02020603050405020304" pitchFamily="18" charset="0"/>
              </a:rPr>
              <a:t>10 – 1 = 9</a:t>
            </a:r>
          </a:p>
        </p:txBody>
      </p:sp>
      <p:sp>
        <p:nvSpPr>
          <p:cNvPr id="11" name="TextBox 10">
            <a:extLst>
              <a:ext uri="{FF2B5EF4-FFF2-40B4-BE49-F238E27FC236}">
                <a16:creationId xmlns:a16="http://schemas.microsoft.com/office/drawing/2014/main" id="{2DAEEEC0-2B8A-468D-A051-3C0FC484521C}"/>
              </a:ext>
            </a:extLst>
          </p:cNvPr>
          <p:cNvSpPr txBox="1"/>
          <p:nvPr/>
        </p:nvSpPr>
        <p:spPr>
          <a:xfrm>
            <a:off x="2267744" y="3814784"/>
            <a:ext cx="1444514" cy="2036327"/>
          </a:xfrm>
          <a:prstGeom prst="rect">
            <a:avLst/>
          </a:prstGeom>
          <a:noFill/>
        </p:spPr>
        <p:txBody>
          <a:bodyPr wrap="square">
            <a:spAutoFit/>
          </a:bodyPr>
          <a:lstStyle/>
          <a:p>
            <a:pPr>
              <a:lnSpc>
                <a:spcPct val="107000"/>
              </a:lnSpc>
              <a:spcAft>
                <a:spcPts val="800"/>
              </a:spcAft>
              <a:buNone/>
            </a:pPr>
            <a:r>
              <a:rPr lang="en-GB" sz="2200" dirty="0">
                <a:latin typeface="Calibri" panose="020F0502020204030204" pitchFamily="34" charset="0"/>
                <a:ea typeface="Calibri" panose="020F0502020204030204" pitchFamily="34" charset="0"/>
                <a:cs typeface="Times New Roman" panose="02020603050405020304" pitchFamily="18" charset="0"/>
              </a:rPr>
              <a:t>2 + 8 = 10</a:t>
            </a:r>
          </a:p>
          <a:p>
            <a:pPr>
              <a:lnSpc>
                <a:spcPct val="107000"/>
              </a:lnSpc>
              <a:spcAft>
                <a:spcPts val="800"/>
              </a:spcAft>
              <a:buNone/>
            </a:pPr>
            <a:r>
              <a:rPr lang="en-GB" sz="2200" dirty="0">
                <a:latin typeface="Calibri" panose="020F0502020204030204" pitchFamily="34" charset="0"/>
                <a:ea typeface="Calibri" panose="020F0502020204030204" pitchFamily="34" charset="0"/>
                <a:cs typeface="Times New Roman" panose="02020603050405020304" pitchFamily="18" charset="0"/>
              </a:rPr>
              <a:t>8</a:t>
            </a:r>
            <a:r>
              <a:rPr lang="en-GB" sz="2200" dirty="0">
                <a:effectLst/>
                <a:latin typeface="Calibri" panose="020F0502020204030204" pitchFamily="34" charset="0"/>
                <a:ea typeface="Calibri" panose="020F0502020204030204" pitchFamily="34" charset="0"/>
                <a:cs typeface="Times New Roman" panose="02020603050405020304" pitchFamily="18" charset="0"/>
              </a:rPr>
              <a:t> + 2 = 10</a:t>
            </a:r>
          </a:p>
          <a:p>
            <a:pPr>
              <a:lnSpc>
                <a:spcPct val="107000"/>
              </a:lnSpc>
              <a:spcAft>
                <a:spcPts val="800"/>
              </a:spcAft>
              <a:buNone/>
            </a:pPr>
            <a:r>
              <a:rPr lang="en-GB" sz="2200" dirty="0">
                <a:latin typeface="Calibri" panose="020F0502020204030204" pitchFamily="34" charset="0"/>
                <a:ea typeface="Calibri" panose="020F0502020204030204" pitchFamily="34" charset="0"/>
                <a:cs typeface="Times New Roman" panose="02020603050405020304" pitchFamily="18" charset="0"/>
              </a:rPr>
              <a:t>10 – 8 = 2</a:t>
            </a:r>
          </a:p>
          <a:p>
            <a:pPr>
              <a:lnSpc>
                <a:spcPct val="107000"/>
              </a:lnSpc>
              <a:spcAft>
                <a:spcPts val="800"/>
              </a:spcAft>
              <a:buNone/>
            </a:pPr>
            <a:r>
              <a:rPr lang="en-GB" sz="2200" dirty="0">
                <a:effectLst/>
                <a:latin typeface="Calibri" panose="020F0502020204030204" pitchFamily="34" charset="0"/>
                <a:ea typeface="Calibri" panose="020F0502020204030204" pitchFamily="34" charset="0"/>
                <a:cs typeface="Times New Roman" panose="02020603050405020304" pitchFamily="18" charset="0"/>
              </a:rPr>
              <a:t>10 – 2 = 8</a:t>
            </a:r>
          </a:p>
        </p:txBody>
      </p:sp>
      <p:sp>
        <p:nvSpPr>
          <p:cNvPr id="13" name="TextBox 12">
            <a:extLst>
              <a:ext uri="{FF2B5EF4-FFF2-40B4-BE49-F238E27FC236}">
                <a16:creationId xmlns:a16="http://schemas.microsoft.com/office/drawing/2014/main" id="{3F55BB0B-3988-4A69-8FA4-F03A94F0E6F8}"/>
              </a:ext>
            </a:extLst>
          </p:cNvPr>
          <p:cNvSpPr txBox="1"/>
          <p:nvPr/>
        </p:nvSpPr>
        <p:spPr>
          <a:xfrm>
            <a:off x="3923928" y="3814784"/>
            <a:ext cx="1444514" cy="2036327"/>
          </a:xfrm>
          <a:prstGeom prst="rect">
            <a:avLst/>
          </a:prstGeom>
          <a:noFill/>
        </p:spPr>
        <p:txBody>
          <a:bodyPr wrap="square">
            <a:spAutoFit/>
          </a:bodyPr>
          <a:lstStyle/>
          <a:p>
            <a:pPr>
              <a:lnSpc>
                <a:spcPct val="107000"/>
              </a:lnSpc>
              <a:spcAft>
                <a:spcPts val="800"/>
              </a:spcAft>
              <a:buNone/>
            </a:pPr>
            <a:r>
              <a:rPr lang="en-GB" sz="2200" dirty="0">
                <a:latin typeface="Calibri" panose="020F0502020204030204" pitchFamily="34" charset="0"/>
                <a:ea typeface="Calibri" panose="020F0502020204030204" pitchFamily="34" charset="0"/>
                <a:cs typeface="Times New Roman" panose="02020603050405020304" pitchFamily="18" charset="0"/>
              </a:rPr>
              <a:t>3 + 7 = 10</a:t>
            </a:r>
          </a:p>
          <a:p>
            <a:pPr>
              <a:lnSpc>
                <a:spcPct val="107000"/>
              </a:lnSpc>
              <a:spcAft>
                <a:spcPts val="800"/>
              </a:spcAft>
              <a:buNone/>
            </a:pPr>
            <a:r>
              <a:rPr lang="en-GB" sz="2200" dirty="0">
                <a:latin typeface="Calibri" panose="020F0502020204030204" pitchFamily="34" charset="0"/>
                <a:ea typeface="Calibri" panose="020F0502020204030204" pitchFamily="34" charset="0"/>
                <a:cs typeface="Times New Roman" panose="02020603050405020304" pitchFamily="18" charset="0"/>
              </a:rPr>
              <a:t>7</a:t>
            </a:r>
            <a:r>
              <a:rPr lang="en-GB" sz="2200" dirty="0">
                <a:effectLst/>
                <a:latin typeface="Calibri" panose="020F0502020204030204" pitchFamily="34" charset="0"/>
                <a:ea typeface="Calibri" panose="020F0502020204030204" pitchFamily="34" charset="0"/>
                <a:cs typeface="Times New Roman" panose="02020603050405020304" pitchFamily="18" charset="0"/>
              </a:rPr>
              <a:t> + 3 = 10</a:t>
            </a:r>
          </a:p>
          <a:p>
            <a:pPr>
              <a:lnSpc>
                <a:spcPct val="107000"/>
              </a:lnSpc>
              <a:spcAft>
                <a:spcPts val="800"/>
              </a:spcAft>
              <a:buNone/>
            </a:pPr>
            <a:r>
              <a:rPr lang="en-GB" sz="2200" dirty="0">
                <a:latin typeface="Calibri" panose="020F0502020204030204" pitchFamily="34" charset="0"/>
                <a:ea typeface="Calibri" panose="020F0502020204030204" pitchFamily="34" charset="0"/>
                <a:cs typeface="Times New Roman" panose="02020603050405020304" pitchFamily="18" charset="0"/>
              </a:rPr>
              <a:t>10 – 7 = 3</a:t>
            </a:r>
          </a:p>
          <a:p>
            <a:pPr>
              <a:lnSpc>
                <a:spcPct val="107000"/>
              </a:lnSpc>
              <a:spcAft>
                <a:spcPts val="800"/>
              </a:spcAft>
              <a:buNone/>
            </a:pPr>
            <a:r>
              <a:rPr lang="en-GB" sz="2200" dirty="0">
                <a:effectLst/>
                <a:latin typeface="Calibri" panose="020F0502020204030204" pitchFamily="34" charset="0"/>
                <a:ea typeface="Calibri" panose="020F0502020204030204" pitchFamily="34" charset="0"/>
                <a:cs typeface="Times New Roman" panose="02020603050405020304" pitchFamily="18" charset="0"/>
              </a:rPr>
              <a:t>10 – </a:t>
            </a:r>
            <a:r>
              <a:rPr lang="en-GB" sz="2200" dirty="0">
                <a:latin typeface="Calibri" panose="020F0502020204030204" pitchFamily="34" charset="0"/>
                <a:ea typeface="Calibri" panose="020F0502020204030204" pitchFamily="34" charset="0"/>
                <a:cs typeface="Times New Roman" panose="02020603050405020304" pitchFamily="18" charset="0"/>
              </a:rPr>
              <a:t>3</a:t>
            </a:r>
            <a:r>
              <a:rPr lang="en-GB" sz="2200" dirty="0">
                <a:effectLst/>
                <a:latin typeface="Calibri" panose="020F0502020204030204" pitchFamily="34" charset="0"/>
                <a:ea typeface="Calibri" panose="020F0502020204030204" pitchFamily="34" charset="0"/>
                <a:cs typeface="Times New Roman" panose="02020603050405020304" pitchFamily="18" charset="0"/>
              </a:rPr>
              <a:t> = 7</a:t>
            </a:r>
          </a:p>
        </p:txBody>
      </p:sp>
      <p:sp>
        <p:nvSpPr>
          <p:cNvPr id="17" name="TextBox 16">
            <a:extLst>
              <a:ext uri="{FF2B5EF4-FFF2-40B4-BE49-F238E27FC236}">
                <a16:creationId xmlns:a16="http://schemas.microsoft.com/office/drawing/2014/main" id="{55C8201A-AF9A-48A5-AB0D-9590AAA5D221}"/>
              </a:ext>
            </a:extLst>
          </p:cNvPr>
          <p:cNvSpPr txBox="1"/>
          <p:nvPr/>
        </p:nvSpPr>
        <p:spPr>
          <a:xfrm>
            <a:off x="5603249" y="3770933"/>
            <a:ext cx="1444514" cy="2036327"/>
          </a:xfrm>
          <a:prstGeom prst="rect">
            <a:avLst/>
          </a:prstGeom>
          <a:noFill/>
        </p:spPr>
        <p:txBody>
          <a:bodyPr wrap="square">
            <a:spAutoFit/>
          </a:bodyPr>
          <a:lstStyle/>
          <a:p>
            <a:pPr>
              <a:lnSpc>
                <a:spcPct val="107000"/>
              </a:lnSpc>
              <a:spcAft>
                <a:spcPts val="800"/>
              </a:spcAft>
              <a:buNone/>
            </a:pPr>
            <a:r>
              <a:rPr lang="en-GB" sz="2200" dirty="0">
                <a:latin typeface="Calibri" panose="020F0502020204030204" pitchFamily="34" charset="0"/>
                <a:ea typeface="Calibri" panose="020F0502020204030204" pitchFamily="34" charset="0"/>
                <a:cs typeface="Times New Roman" panose="02020603050405020304" pitchFamily="18" charset="0"/>
              </a:rPr>
              <a:t>4 + 6 = 10</a:t>
            </a:r>
          </a:p>
          <a:p>
            <a:pPr>
              <a:lnSpc>
                <a:spcPct val="107000"/>
              </a:lnSpc>
              <a:spcAft>
                <a:spcPts val="800"/>
              </a:spcAft>
              <a:buNone/>
            </a:pPr>
            <a:r>
              <a:rPr lang="en-GB" sz="2200" dirty="0">
                <a:latin typeface="Calibri" panose="020F0502020204030204" pitchFamily="34" charset="0"/>
                <a:ea typeface="Calibri" panose="020F0502020204030204" pitchFamily="34" charset="0"/>
                <a:cs typeface="Times New Roman" panose="02020603050405020304" pitchFamily="18" charset="0"/>
              </a:rPr>
              <a:t>6</a:t>
            </a:r>
            <a:r>
              <a:rPr lang="en-GB" sz="2200" dirty="0">
                <a:effectLst/>
                <a:latin typeface="Calibri" panose="020F0502020204030204" pitchFamily="34" charset="0"/>
                <a:ea typeface="Calibri" panose="020F0502020204030204" pitchFamily="34" charset="0"/>
                <a:cs typeface="Times New Roman" panose="02020603050405020304" pitchFamily="18" charset="0"/>
              </a:rPr>
              <a:t> + 4 = 10</a:t>
            </a:r>
          </a:p>
          <a:p>
            <a:pPr>
              <a:lnSpc>
                <a:spcPct val="107000"/>
              </a:lnSpc>
              <a:spcAft>
                <a:spcPts val="800"/>
              </a:spcAft>
              <a:buNone/>
            </a:pPr>
            <a:r>
              <a:rPr lang="en-GB" sz="2200" dirty="0">
                <a:latin typeface="Calibri" panose="020F0502020204030204" pitchFamily="34" charset="0"/>
                <a:ea typeface="Calibri" panose="020F0502020204030204" pitchFamily="34" charset="0"/>
                <a:cs typeface="Times New Roman" panose="02020603050405020304" pitchFamily="18" charset="0"/>
              </a:rPr>
              <a:t>10 – 6 = 4</a:t>
            </a:r>
          </a:p>
          <a:p>
            <a:pPr>
              <a:lnSpc>
                <a:spcPct val="107000"/>
              </a:lnSpc>
              <a:spcAft>
                <a:spcPts val="800"/>
              </a:spcAft>
              <a:buNone/>
            </a:pPr>
            <a:r>
              <a:rPr lang="en-GB" sz="2200" dirty="0">
                <a:effectLst/>
                <a:latin typeface="Calibri" panose="020F0502020204030204" pitchFamily="34" charset="0"/>
                <a:ea typeface="Calibri" panose="020F0502020204030204" pitchFamily="34" charset="0"/>
                <a:cs typeface="Times New Roman" panose="02020603050405020304" pitchFamily="18" charset="0"/>
              </a:rPr>
              <a:t>10 – 4 = 6</a:t>
            </a:r>
          </a:p>
        </p:txBody>
      </p:sp>
      <p:sp>
        <p:nvSpPr>
          <p:cNvPr id="19" name="TextBox 18">
            <a:extLst>
              <a:ext uri="{FF2B5EF4-FFF2-40B4-BE49-F238E27FC236}">
                <a16:creationId xmlns:a16="http://schemas.microsoft.com/office/drawing/2014/main" id="{CE8C3DAA-0740-4168-942E-B755EB5A4FD2}"/>
              </a:ext>
            </a:extLst>
          </p:cNvPr>
          <p:cNvSpPr txBox="1"/>
          <p:nvPr/>
        </p:nvSpPr>
        <p:spPr>
          <a:xfrm>
            <a:off x="7331441" y="4303514"/>
            <a:ext cx="1444514" cy="971163"/>
          </a:xfrm>
          <a:prstGeom prst="rect">
            <a:avLst/>
          </a:prstGeom>
          <a:noFill/>
        </p:spPr>
        <p:txBody>
          <a:bodyPr wrap="square">
            <a:spAutoFit/>
          </a:bodyPr>
          <a:lstStyle/>
          <a:p>
            <a:pPr>
              <a:lnSpc>
                <a:spcPct val="107000"/>
              </a:lnSpc>
              <a:spcAft>
                <a:spcPts val="800"/>
              </a:spcAft>
              <a:buNone/>
            </a:pPr>
            <a:r>
              <a:rPr lang="en-GB" sz="2200" dirty="0">
                <a:latin typeface="Calibri" panose="020F0502020204030204" pitchFamily="34" charset="0"/>
                <a:ea typeface="Calibri" panose="020F0502020204030204" pitchFamily="34" charset="0"/>
                <a:cs typeface="Times New Roman" panose="02020603050405020304" pitchFamily="18" charset="0"/>
              </a:rPr>
              <a:t>5 + 5 = 10</a:t>
            </a:r>
          </a:p>
          <a:p>
            <a:pPr>
              <a:lnSpc>
                <a:spcPct val="107000"/>
              </a:lnSpc>
              <a:spcAft>
                <a:spcPts val="800"/>
              </a:spcAft>
              <a:buNone/>
            </a:pPr>
            <a:r>
              <a:rPr lang="en-GB" sz="2200" dirty="0">
                <a:latin typeface="Calibri" panose="020F0502020204030204" pitchFamily="34" charset="0"/>
                <a:ea typeface="Calibri" panose="020F0502020204030204" pitchFamily="34" charset="0"/>
                <a:cs typeface="Times New Roman" panose="02020603050405020304" pitchFamily="18" charset="0"/>
              </a:rPr>
              <a:t>10 – 5 = 5</a:t>
            </a:r>
          </a:p>
        </p:txBody>
      </p:sp>
      <p:pic>
        <p:nvPicPr>
          <p:cNvPr id="21" name="Picture 20">
            <a:extLst>
              <a:ext uri="{FF2B5EF4-FFF2-40B4-BE49-F238E27FC236}">
                <a16:creationId xmlns:a16="http://schemas.microsoft.com/office/drawing/2014/main" id="{9DEBBC24-2101-4DBF-86F8-122848C53E5A}"/>
              </a:ext>
            </a:extLst>
          </p:cNvPr>
          <p:cNvPicPr>
            <a:picLocks noChangeAspect="1"/>
          </p:cNvPicPr>
          <p:nvPr/>
        </p:nvPicPr>
        <p:blipFill rotWithShape="1">
          <a:blip r:embed="rId2"/>
          <a:srcRect r="84830"/>
          <a:stretch/>
        </p:blipFill>
        <p:spPr>
          <a:xfrm>
            <a:off x="665063" y="1014433"/>
            <a:ext cx="1193491" cy="2628900"/>
          </a:xfrm>
          <a:prstGeom prst="rect">
            <a:avLst/>
          </a:prstGeom>
        </p:spPr>
      </p:pic>
      <p:pic>
        <p:nvPicPr>
          <p:cNvPr id="23" name="Picture 22">
            <a:extLst>
              <a:ext uri="{FF2B5EF4-FFF2-40B4-BE49-F238E27FC236}">
                <a16:creationId xmlns:a16="http://schemas.microsoft.com/office/drawing/2014/main" id="{1B9466CA-F762-4487-A5A5-3CBFCB7D0F96}"/>
              </a:ext>
            </a:extLst>
          </p:cNvPr>
          <p:cNvPicPr>
            <a:picLocks noChangeAspect="1"/>
          </p:cNvPicPr>
          <p:nvPr/>
        </p:nvPicPr>
        <p:blipFill rotWithShape="1">
          <a:blip r:embed="rId2"/>
          <a:srcRect l="21628" r="63203"/>
          <a:stretch/>
        </p:blipFill>
        <p:spPr>
          <a:xfrm>
            <a:off x="2339751" y="1052736"/>
            <a:ext cx="1193491" cy="2628900"/>
          </a:xfrm>
          <a:prstGeom prst="rect">
            <a:avLst/>
          </a:prstGeom>
        </p:spPr>
      </p:pic>
      <p:pic>
        <p:nvPicPr>
          <p:cNvPr id="25" name="Picture 24">
            <a:extLst>
              <a:ext uri="{FF2B5EF4-FFF2-40B4-BE49-F238E27FC236}">
                <a16:creationId xmlns:a16="http://schemas.microsoft.com/office/drawing/2014/main" id="{ECD21393-D7FC-45DB-B6F6-775D91437CEC}"/>
              </a:ext>
            </a:extLst>
          </p:cNvPr>
          <p:cNvPicPr>
            <a:picLocks noChangeAspect="1"/>
          </p:cNvPicPr>
          <p:nvPr/>
        </p:nvPicPr>
        <p:blipFill rotWithShape="1">
          <a:blip r:embed="rId2"/>
          <a:srcRect l="41763" r="41763"/>
          <a:stretch/>
        </p:blipFill>
        <p:spPr>
          <a:xfrm>
            <a:off x="3923928" y="1052736"/>
            <a:ext cx="1296144" cy="2628900"/>
          </a:xfrm>
          <a:prstGeom prst="rect">
            <a:avLst/>
          </a:prstGeom>
        </p:spPr>
      </p:pic>
      <p:pic>
        <p:nvPicPr>
          <p:cNvPr id="27" name="Picture 26">
            <a:extLst>
              <a:ext uri="{FF2B5EF4-FFF2-40B4-BE49-F238E27FC236}">
                <a16:creationId xmlns:a16="http://schemas.microsoft.com/office/drawing/2014/main" id="{DD0304D3-1430-45E0-B27A-C750259FE318}"/>
              </a:ext>
            </a:extLst>
          </p:cNvPr>
          <p:cNvPicPr>
            <a:picLocks noChangeAspect="1"/>
          </p:cNvPicPr>
          <p:nvPr/>
        </p:nvPicPr>
        <p:blipFill rotWithShape="1">
          <a:blip r:embed="rId2"/>
          <a:srcRect l="63203" r="21627"/>
          <a:stretch/>
        </p:blipFill>
        <p:spPr>
          <a:xfrm>
            <a:off x="5610757" y="1052736"/>
            <a:ext cx="1193491" cy="2628900"/>
          </a:xfrm>
          <a:prstGeom prst="rect">
            <a:avLst/>
          </a:prstGeom>
        </p:spPr>
      </p:pic>
      <p:pic>
        <p:nvPicPr>
          <p:cNvPr id="29" name="Picture 28">
            <a:extLst>
              <a:ext uri="{FF2B5EF4-FFF2-40B4-BE49-F238E27FC236}">
                <a16:creationId xmlns:a16="http://schemas.microsoft.com/office/drawing/2014/main" id="{CE9BE648-1BEB-45CD-B0A7-D4FFD350FEEF}"/>
              </a:ext>
            </a:extLst>
          </p:cNvPr>
          <p:cNvPicPr>
            <a:picLocks noChangeAspect="1"/>
          </p:cNvPicPr>
          <p:nvPr/>
        </p:nvPicPr>
        <p:blipFill rotWithShape="1">
          <a:blip r:embed="rId2"/>
          <a:srcRect l="84830"/>
          <a:stretch/>
        </p:blipFill>
        <p:spPr>
          <a:xfrm>
            <a:off x="7312333" y="1052736"/>
            <a:ext cx="1193492" cy="2628900"/>
          </a:xfrm>
          <a:prstGeom prst="rect">
            <a:avLst/>
          </a:prstGeom>
        </p:spPr>
      </p:pic>
    </p:spTree>
    <p:extLst>
      <p:ext uri="{BB962C8B-B14F-4D97-AF65-F5344CB8AC3E}">
        <p14:creationId xmlns:p14="http://schemas.microsoft.com/office/powerpoint/2010/main" val="238200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7"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691613-2CCD-44BA-B069-95D810C5B0D6}"/>
              </a:ext>
            </a:extLst>
          </p:cNvPr>
          <p:cNvPicPr>
            <a:picLocks noChangeAspect="1"/>
          </p:cNvPicPr>
          <p:nvPr/>
        </p:nvPicPr>
        <p:blipFill>
          <a:blip r:embed="rId2"/>
          <a:stretch>
            <a:fillRect/>
          </a:stretch>
        </p:blipFill>
        <p:spPr>
          <a:xfrm>
            <a:off x="2286456" y="301823"/>
            <a:ext cx="3640404" cy="1944216"/>
          </a:xfrm>
          <a:prstGeom prst="rect">
            <a:avLst/>
          </a:prstGeom>
        </p:spPr>
      </p:pic>
      <p:sp>
        <p:nvSpPr>
          <p:cNvPr id="6" name="TextBox 5">
            <a:extLst>
              <a:ext uri="{FF2B5EF4-FFF2-40B4-BE49-F238E27FC236}">
                <a16:creationId xmlns:a16="http://schemas.microsoft.com/office/drawing/2014/main" id="{50BF948E-D792-44DC-9499-396BD9A839C3}"/>
              </a:ext>
            </a:extLst>
          </p:cNvPr>
          <p:cNvSpPr txBox="1"/>
          <p:nvPr/>
        </p:nvSpPr>
        <p:spPr>
          <a:xfrm>
            <a:off x="4012471" y="2174031"/>
            <a:ext cx="1444514" cy="438582"/>
          </a:xfrm>
          <a:prstGeom prst="rect">
            <a:avLst/>
          </a:prstGeom>
          <a:noFill/>
        </p:spPr>
        <p:txBody>
          <a:bodyPr wrap="square">
            <a:spAutoFit/>
          </a:bodyPr>
          <a:lstStyle/>
          <a:p>
            <a:pPr>
              <a:lnSpc>
                <a:spcPct val="107000"/>
              </a:lnSpc>
              <a:spcAft>
                <a:spcPts val="800"/>
              </a:spcAft>
              <a:buNone/>
            </a:pPr>
            <a:r>
              <a:rPr lang="en-GB" sz="2200" dirty="0">
                <a:latin typeface="Calibri" panose="020F0502020204030204" pitchFamily="34" charset="0"/>
                <a:ea typeface="Calibri" panose="020F0502020204030204" pitchFamily="34" charset="0"/>
                <a:cs typeface="Times New Roman" panose="02020603050405020304" pitchFamily="18" charset="0"/>
              </a:rPr>
              <a:t>34 + 13</a:t>
            </a:r>
          </a:p>
        </p:txBody>
      </p:sp>
      <p:pic>
        <p:nvPicPr>
          <p:cNvPr id="8" name="Picture 7">
            <a:extLst>
              <a:ext uri="{FF2B5EF4-FFF2-40B4-BE49-F238E27FC236}">
                <a16:creationId xmlns:a16="http://schemas.microsoft.com/office/drawing/2014/main" id="{7BBC9828-F957-4B8F-B915-D02F5E7A0892}"/>
              </a:ext>
            </a:extLst>
          </p:cNvPr>
          <p:cNvPicPr>
            <a:picLocks noChangeAspect="1"/>
          </p:cNvPicPr>
          <p:nvPr/>
        </p:nvPicPr>
        <p:blipFill>
          <a:blip r:embed="rId3"/>
          <a:stretch>
            <a:fillRect/>
          </a:stretch>
        </p:blipFill>
        <p:spPr>
          <a:xfrm>
            <a:off x="614755" y="2639493"/>
            <a:ext cx="3759911" cy="1800200"/>
          </a:xfrm>
          <a:prstGeom prst="rect">
            <a:avLst/>
          </a:prstGeom>
        </p:spPr>
      </p:pic>
      <p:sp>
        <p:nvSpPr>
          <p:cNvPr id="9" name="TextBox 8">
            <a:extLst>
              <a:ext uri="{FF2B5EF4-FFF2-40B4-BE49-F238E27FC236}">
                <a16:creationId xmlns:a16="http://schemas.microsoft.com/office/drawing/2014/main" id="{64AAA6A7-31B1-4721-A983-4A9098F25075}"/>
              </a:ext>
            </a:extLst>
          </p:cNvPr>
          <p:cNvSpPr txBox="1"/>
          <p:nvPr/>
        </p:nvSpPr>
        <p:spPr>
          <a:xfrm>
            <a:off x="2567957" y="4484821"/>
            <a:ext cx="1444514" cy="438582"/>
          </a:xfrm>
          <a:prstGeom prst="rect">
            <a:avLst/>
          </a:prstGeom>
          <a:noFill/>
        </p:spPr>
        <p:txBody>
          <a:bodyPr wrap="square">
            <a:spAutoFit/>
          </a:bodyPr>
          <a:lstStyle/>
          <a:p>
            <a:pPr>
              <a:lnSpc>
                <a:spcPct val="107000"/>
              </a:lnSpc>
              <a:spcAft>
                <a:spcPts val="800"/>
              </a:spcAft>
              <a:buNone/>
            </a:pPr>
            <a:r>
              <a:rPr lang="en-GB" sz="2200" dirty="0">
                <a:latin typeface="Calibri" panose="020F0502020204030204" pitchFamily="34" charset="0"/>
                <a:ea typeface="Calibri" panose="020F0502020204030204" pitchFamily="34" charset="0"/>
                <a:cs typeface="Times New Roman" panose="02020603050405020304" pitchFamily="18" charset="0"/>
              </a:rPr>
              <a:t>44 + 3</a:t>
            </a:r>
          </a:p>
        </p:txBody>
      </p:sp>
      <p:pic>
        <p:nvPicPr>
          <p:cNvPr id="11" name="Picture 10">
            <a:extLst>
              <a:ext uri="{FF2B5EF4-FFF2-40B4-BE49-F238E27FC236}">
                <a16:creationId xmlns:a16="http://schemas.microsoft.com/office/drawing/2014/main" id="{5F085C93-12DB-4C67-9927-80C29D58F853}"/>
              </a:ext>
            </a:extLst>
          </p:cNvPr>
          <p:cNvPicPr>
            <a:picLocks noChangeAspect="1"/>
          </p:cNvPicPr>
          <p:nvPr/>
        </p:nvPicPr>
        <p:blipFill>
          <a:blip r:embed="rId4"/>
          <a:stretch>
            <a:fillRect/>
          </a:stretch>
        </p:blipFill>
        <p:spPr>
          <a:xfrm>
            <a:off x="6191979" y="2540605"/>
            <a:ext cx="1982041" cy="1944216"/>
          </a:xfrm>
          <a:prstGeom prst="rect">
            <a:avLst/>
          </a:prstGeom>
        </p:spPr>
      </p:pic>
      <p:sp>
        <p:nvSpPr>
          <p:cNvPr id="12" name="TextBox 11">
            <a:extLst>
              <a:ext uri="{FF2B5EF4-FFF2-40B4-BE49-F238E27FC236}">
                <a16:creationId xmlns:a16="http://schemas.microsoft.com/office/drawing/2014/main" id="{B64F9328-06B7-4D28-BC33-07DE01004035}"/>
              </a:ext>
            </a:extLst>
          </p:cNvPr>
          <p:cNvSpPr txBox="1"/>
          <p:nvPr/>
        </p:nvSpPr>
        <p:spPr>
          <a:xfrm>
            <a:off x="6984067" y="4340805"/>
            <a:ext cx="758617" cy="438582"/>
          </a:xfrm>
          <a:prstGeom prst="rect">
            <a:avLst/>
          </a:prstGeom>
          <a:noFill/>
        </p:spPr>
        <p:txBody>
          <a:bodyPr wrap="square">
            <a:spAutoFit/>
          </a:bodyPr>
          <a:lstStyle/>
          <a:p>
            <a:pPr>
              <a:lnSpc>
                <a:spcPct val="107000"/>
              </a:lnSpc>
              <a:spcAft>
                <a:spcPts val="800"/>
              </a:spcAft>
              <a:buNone/>
            </a:pPr>
            <a:r>
              <a:rPr lang="en-GB" sz="2200" dirty="0">
                <a:latin typeface="Calibri" panose="020F0502020204030204" pitchFamily="34" charset="0"/>
                <a:ea typeface="Calibri" panose="020F0502020204030204" pitchFamily="34" charset="0"/>
                <a:cs typeface="Times New Roman" panose="02020603050405020304" pitchFamily="18" charset="0"/>
              </a:rPr>
              <a:t>47</a:t>
            </a:r>
          </a:p>
        </p:txBody>
      </p:sp>
      <p:sp>
        <p:nvSpPr>
          <p:cNvPr id="13" name="TextBox 12">
            <a:extLst>
              <a:ext uri="{FF2B5EF4-FFF2-40B4-BE49-F238E27FC236}">
                <a16:creationId xmlns:a16="http://schemas.microsoft.com/office/drawing/2014/main" id="{2EB0D27B-055A-41C7-BE5E-426D1154475A}"/>
              </a:ext>
            </a:extLst>
          </p:cNvPr>
          <p:cNvSpPr txBox="1"/>
          <p:nvPr/>
        </p:nvSpPr>
        <p:spPr>
          <a:xfrm>
            <a:off x="755576" y="5243389"/>
            <a:ext cx="7632848" cy="1041632"/>
          </a:xfrm>
          <a:prstGeom prst="rect">
            <a:avLst/>
          </a:prstGeom>
          <a:noFill/>
        </p:spPr>
        <p:txBody>
          <a:bodyPr wrap="square">
            <a:spAutoFit/>
          </a:bodyPr>
          <a:lstStyle/>
          <a:p>
            <a:pPr>
              <a:lnSpc>
                <a:spcPct val="107000"/>
              </a:lnSpc>
              <a:spcAft>
                <a:spcPts val="800"/>
              </a:spcAft>
              <a:buNone/>
            </a:pPr>
            <a:r>
              <a:rPr lang="en-GB" sz="2400" dirty="0">
                <a:latin typeface="Calibri" panose="020F0502020204030204" pitchFamily="34" charset="0"/>
                <a:ea typeface="Calibri" panose="020F0502020204030204" pitchFamily="34" charset="0"/>
                <a:cs typeface="Times New Roman" panose="02020603050405020304" pitchFamily="18" charset="0"/>
              </a:rPr>
              <a:t>This is a mental calculation strategy that we call sequencing. </a:t>
            </a:r>
          </a:p>
          <a:p>
            <a:pPr>
              <a:lnSpc>
                <a:spcPct val="107000"/>
              </a:lnSpc>
              <a:spcAft>
                <a:spcPts val="800"/>
              </a:spcAft>
              <a:buNone/>
            </a:pPr>
            <a:r>
              <a:rPr lang="en-GB" sz="2400" dirty="0">
                <a:latin typeface="Calibri" panose="020F0502020204030204" pitchFamily="34" charset="0"/>
                <a:ea typeface="Calibri" panose="020F0502020204030204" pitchFamily="34" charset="0"/>
                <a:cs typeface="Times New Roman" panose="02020603050405020304" pitchFamily="18" charset="0"/>
              </a:rPr>
              <a:t>We add the tens first and then the ones.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255A8285-8673-4AED-BB30-2EB5240FEAB8}"/>
              </a:ext>
            </a:extLst>
          </p:cNvPr>
          <p:cNvSpPr txBox="1"/>
          <p:nvPr/>
        </p:nvSpPr>
        <p:spPr>
          <a:xfrm>
            <a:off x="6516216" y="446172"/>
            <a:ext cx="2239996" cy="1655518"/>
          </a:xfrm>
          <a:prstGeom prst="rect">
            <a:avLst/>
          </a:prstGeom>
          <a:noFill/>
        </p:spPr>
        <p:txBody>
          <a:bodyPr wrap="square">
            <a:spAutoFit/>
          </a:bodyPr>
          <a:lstStyle/>
          <a:p>
            <a:pPr>
              <a:lnSpc>
                <a:spcPct val="107000"/>
              </a:lnSpc>
              <a:spcAft>
                <a:spcPts val="800"/>
              </a:spcAft>
              <a:buNone/>
            </a:pPr>
            <a:r>
              <a:rPr lang="en-GB" sz="2400" dirty="0">
                <a:latin typeface="Calibri" panose="020F0502020204030204" pitchFamily="34" charset="0"/>
                <a:ea typeface="Calibri" panose="020F0502020204030204" pitchFamily="34" charset="0"/>
                <a:cs typeface="Times New Roman" panose="02020603050405020304" pitchFamily="18" charset="0"/>
              </a:rPr>
              <a:t>We check by subtracting the addend from the sum.</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900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6D1505-4AED-47E5-9A2F-B4D256FE68D3}"/>
              </a:ext>
            </a:extLst>
          </p:cNvPr>
          <p:cNvPicPr>
            <a:picLocks noChangeAspect="1"/>
          </p:cNvPicPr>
          <p:nvPr/>
        </p:nvPicPr>
        <p:blipFill>
          <a:blip r:embed="rId2"/>
          <a:stretch>
            <a:fillRect/>
          </a:stretch>
        </p:blipFill>
        <p:spPr>
          <a:xfrm>
            <a:off x="2267745" y="116633"/>
            <a:ext cx="3672408" cy="1643643"/>
          </a:xfrm>
          <a:prstGeom prst="rect">
            <a:avLst/>
          </a:prstGeom>
        </p:spPr>
      </p:pic>
      <p:sp>
        <p:nvSpPr>
          <p:cNvPr id="6" name="TextBox 5">
            <a:extLst>
              <a:ext uri="{FF2B5EF4-FFF2-40B4-BE49-F238E27FC236}">
                <a16:creationId xmlns:a16="http://schemas.microsoft.com/office/drawing/2014/main" id="{81BE2DDD-79C1-40E3-A51E-3B48D651D3AC}"/>
              </a:ext>
            </a:extLst>
          </p:cNvPr>
          <p:cNvSpPr txBox="1"/>
          <p:nvPr/>
        </p:nvSpPr>
        <p:spPr>
          <a:xfrm>
            <a:off x="3707904" y="1751871"/>
            <a:ext cx="1444514" cy="438582"/>
          </a:xfrm>
          <a:prstGeom prst="rect">
            <a:avLst/>
          </a:prstGeom>
          <a:noFill/>
        </p:spPr>
        <p:txBody>
          <a:bodyPr wrap="square">
            <a:spAutoFit/>
          </a:bodyPr>
          <a:lstStyle/>
          <a:p>
            <a:pPr>
              <a:lnSpc>
                <a:spcPct val="107000"/>
              </a:lnSpc>
              <a:spcAft>
                <a:spcPts val="800"/>
              </a:spcAft>
              <a:buNone/>
            </a:pPr>
            <a:r>
              <a:rPr lang="en-GB" sz="2200" dirty="0">
                <a:latin typeface="Calibri" panose="020F0502020204030204" pitchFamily="34" charset="0"/>
                <a:ea typeface="Calibri" panose="020F0502020204030204" pitchFamily="34" charset="0"/>
                <a:cs typeface="Times New Roman" panose="02020603050405020304" pitchFamily="18" charset="0"/>
              </a:rPr>
              <a:t>46 + 37</a:t>
            </a:r>
          </a:p>
        </p:txBody>
      </p:sp>
      <p:pic>
        <p:nvPicPr>
          <p:cNvPr id="8" name="Picture 7">
            <a:extLst>
              <a:ext uri="{FF2B5EF4-FFF2-40B4-BE49-F238E27FC236}">
                <a16:creationId xmlns:a16="http://schemas.microsoft.com/office/drawing/2014/main" id="{616F1B3A-DB21-4C96-A8EE-6D5C5040F515}"/>
              </a:ext>
            </a:extLst>
          </p:cNvPr>
          <p:cNvPicPr>
            <a:picLocks noChangeAspect="1"/>
          </p:cNvPicPr>
          <p:nvPr/>
        </p:nvPicPr>
        <p:blipFill rotWithShape="1">
          <a:blip r:embed="rId3"/>
          <a:srcRect b="66270"/>
          <a:stretch/>
        </p:blipFill>
        <p:spPr>
          <a:xfrm>
            <a:off x="683568" y="2348880"/>
            <a:ext cx="3572505" cy="1643643"/>
          </a:xfrm>
          <a:prstGeom prst="rect">
            <a:avLst/>
          </a:prstGeom>
        </p:spPr>
      </p:pic>
      <p:sp>
        <p:nvSpPr>
          <p:cNvPr id="10" name="TextBox 9">
            <a:extLst>
              <a:ext uri="{FF2B5EF4-FFF2-40B4-BE49-F238E27FC236}">
                <a16:creationId xmlns:a16="http://schemas.microsoft.com/office/drawing/2014/main" id="{587985BA-9307-42A1-A94E-DF5722968EA3}"/>
              </a:ext>
            </a:extLst>
          </p:cNvPr>
          <p:cNvSpPr txBox="1"/>
          <p:nvPr/>
        </p:nvSpPr>
        <p:spPr>
          <a:xfrm>
            <a:off x="539552" y="3992523"/>
            <a:ext cx="4104456" cy="438582"/>
          </a:xfrm>
          <a:prstGeom prst="rect">
            <a:avLst/>
          </a:prstGeom>
          <a:noFill/>
        </p:spPr>
        <p:txBody>
          <a:bodyPr wrap="square">
            <a:spAutoFit/>
          </a:bodyPr>
          <a:lstStyle/>
          <a:p>
            <a:pPr>
              <a:lnSpc>
                <a:spcPct val="107000"/>
              </a:lnSpc>
              <a:spcAft>
                <a:spcPts val="800"/>
              </a:spcAft>
              <a:buNone/>
            </a:pPr>
            <a:r>
              <a:rPr lang="en-GB" sz="2200" dirty="0">
                <a:latin typeface="Calibri" panose="020F0502020204030204" pitchFamily="34" charset="0"/>
                <a:ea typeface="Calibri" panose="020F0502020204030204" pitchFamily="34" charset="0"/>
                <a:cs typeface="Times New Roman" panose="02020603050405020304" pitchFamily="18" charset="0"/>
              </a:rPr>
              <a:t>Add the tens first to give 76 + 7</a:t>
            </a:r>
          </a:p>
        </p:txBody>
      </p:sp>
      <p:pic>
        <p:nvPicPr>
          <p:cNvPr id="12" name="Picture 11">
            <a:extLst>
              <a:ext uri="{FF2B5EF4-FFF2-40B4-BE49-F238E27FC236}">
                <a16:creationId xmlns:a16="http://schemas.microsoft.com/office/drawing/2014/main" id="{DB4C4400-C616-47E2-BA4F-A11572022518}"/>
              </a:ext>
            </a:extLst>
          </p:cNvPr>
          <p:cNvPicPr>
            <a:picLocks noChangeAspect="1"/>
          </p:cNvPicPr>
          <p:nvPr/>
        </p:nvPicPr>
        <p:blipFill>
          <a:blip r:embed="rId4"/>
          <a:stretch>
            <a:fillRect/>
          </a:stretch>
        </p:blipFill>
        <p:spPr>
          <a:xfrm>
            <a:off x="5508104" y="2312232"/>
            <a:ext cx="2678786" cy="1643642"/>
          </a:xfrm>
          <a:prstGeom prst="rect">
            <a:avLst/>
          </a:prstGeom>
        </p:spPr>
      </p:pic>
      <p:sp>
        <p:nvSpPr>
          <p:cNvPr id="14" name="TextBox 13">
            <a:extLst>
              <a:ext uri="{FF2B5EF4-FFF2-40B4-BE49-F238E27FC236}">
                <a16:creationId xmlns:a16="http://schemas.microsoft.com/office/drawing/2014/main" id="{3A3E2ACA-D2F7-4940-AB51-87EF8EB098E9}"/>
              </a:ext>
            </a:extLst>
          </p:cNvPr>
          <p:cNvSpPr txBox="1"/>
          <p:nvPr/>
        </p:nvSpPr>
        <p:spPr>
          <a:xfrm>
            <a:off x="5151102" y="3990387"/>
            <a:ext cx="4104456" cy="438582"/>
          </a:xfrm>
          <a:prstGeom prst="rect">
            <a:avLst/>
          </a:prstGeom>
          <a:noFill/>
        </p:spPr>
        <p:txBody>
          <a:bodyPr wrap="square">
            <a:spAutoFit/>
          </a:bodyPr>
          <a:lstStyle/>
          <a:p>
            <a:pPr>
              <a:lnSpc>
                <a:spcPct val="107000"/>
              </a:lnSpc>
              <a:spcAft>
                <a:spcPts val="800"/>
              </a:spcAft>
              <a:buNone/>
            </a:pPr>
            <a:r>
              <a:rPr lang="en-GB" sz="2200" dirty="0">
                <a:latin typeface="Calibri" panose="020F0502020204030204" pitchFamily="34" charset="0"/>
                <a:ea typeface="Calibri" panose="020F0502020204030204" pitchFamily="34" charset="0"/>
                <a:cs typeface="Times New Roman" panose="02020603050405020304" pitchFamily="18" charset="0"/>
              </a:rPr>
              <a:t>Add the ones to give 70 + 13</a:t>
            </a:r>
          </a:p>
        </p:txBody>
      </p:sp>
      <p:pic>
        <p:nvPicPr>
          <p:cNvPr id="16" name="Picture 15">
            <a:extLst>
              <a:ext uri="{FF2B5EF4-FFF2-40B4-BE49-F238E27FC236}">
                <a16:creationId xmlns:a16="http://schemas.microsoft.com/office/drawing/2014/main" id="{69DA6A40-C272-4700-8BE2-CC05446982E8}"/>
              </a:ext>
            </a:extLst>
          </p:cNvPr>
          <p:cNvPicPr>
            <a:picLocks noChangeAspect="1"/>
          </p:cNvPicPr>
          <p:nvPr/>
        </p:nvPicPr>
        <p:blipFill>
          <a:blip r:embed="rId5"/>
          <a:stretch>
            <a:fillRect/>
          </a:stretch>
        </p:blipFill>
        <p:spPr>
          <a:xfrm>
            <a:off x="4916732" y="4969274"/>
            <a:ext cx="2678786" cy="1650636"/>
          </a:xfrm>
          <a:prstGeom prst="rect">
            <a:avLst/>
          </a:prstGeom>
        </p:spPr>
      </p:pic>
      <p:sp>
        <p:nvSpPr>
          <p:cNvPr id="18" name="TextBox 17">
            <a:extLst>
              <a:ext uri="{FF2B5EF4-FFF2-40B4-BE49-F238E27FC236}">
                <a16:creationId xmlns:a16="http://schemas.microsoft.com/office/drawing/2014/main" id="{B9310D10-2B65-4AA0-9B88-D7B5F2DD64A2}"/>
              </a:ext>
            </a:extLst>
          </p:cNvPr>
          <p:cNvSpPr txBox="1"/>
          <p:nvPr/>
        </p:nvSpPr>
        <p:spPr>
          <a:xfrm>
            <a:off x="755576" y="5309011"/>
            <a:ext cx="4161156" cy="971163"/>
          </a:xfrm>
          <a:prstGeom prst="rect">
            <a:avLst/>
          </a:prstGeom>
          <a:noFill/>
        </p:spPr>
        <p:txBody>
          <a:bodyPr wrap="square">
            <a:spAutoFit/>
          </a:bodyPr>
          <a:lstStyle/>
          <a:p>
            <a:pPr>
              <a:lnSpc>
                <a:spcPct val="107000"/>
              </a:lnSpc>
              <a:spcAft>
                <a:spcPts val="800"/>
              </a:spcAft>
              <a:buNone/>
            </a:pPr>
            <a:r>
              <a:rPr lang="en-GB" sz="2200" dirty="0">
                <a:latin typeface="Calibri" panose="020F0502020204030204" pitchFamily="34" charset="0"/>
                <a:ea typeface="Calibri" panose="020F0502020204030204" pitchFamily="34" charset="0"/>
                <a:cs typeface="Times New Roman" panose="02020603050405020304" pitchFamily="18" charset="0"/>
              </a:rPr>
              <a:t>Exchange 10 ones to make one 10</a:t>
            </a:r>
          </a:p>
          <a:p>
            <a:pPr>
              <a:lnSpc>
                <a:spcPct val="107000"/>
              </a:lnSpc>
              <a:spcAft>
                <a:spcPts val="800"/>
              </a:spcAft>
              <a:buNone/>
            </a:pPr>
            <a:r>
              <a:rPr lang="en-GB" sz="2200" dirty="0">
                <a:latin typeface="Calibri" panose="020F0502020204030204" pitchFamily="34" charset="0"/>
                <a:ea typeface="Calibri" panose="020F0502020204030204" pitchFamily="34" charset="0"/>
                <a:cs typeface="Times New Roman" panose="02020603050405020304" pitchFamily="18" charset="0"/>
              </a:rPr>
              <a:t>80 + 3 = 83</a:t>
            </a:r>
          </a:p>
        </p:txBody>
      </p:sp>
      <p:sp>
        <p:nvSpPr>
          <p:cNvPr id="19" name="TextBox 18">
            <a:extLst>
              <a:ext uri="{FF2B5EF4-FFF2-40B4-BE49-F238E27FC236}">
                <a16:creationId xmlns:a16="http://schemas.microsoft.com/office/drawing/2014/main" id="{6356B3BB-AC6A-4922-A56B-5144940D3B93}"/>
              </a:ext>
            </a:extLst>
          </p:cNvPr>
          <p:cNvSpPr txBox="1"/>
          <p:nvPr/>
        </p:nvSpPr>
        <p:spPr>
          <a:xfrm>
            <a:off x="6516216" y="446172"/>
            <a:ext cx="2239996" cy="1655518"/>
          </a:xfrm>
          <a:prstGeom prst="rect">
            <a:avLst/>
          </a:prstGeom>
          <a:noFill/>
        </p:spPr>
        <p:txBody>
          <a:bodyPr wrap="square">
            <a:spAutoFit/>
          </a:bodyPr>
          <a:lstStyle/>
          <a:p>
            <a:pPr>
              <a:lnSpc>
                <a:spcPct val="107000"/>
              </a:lnSpc>
              <a:spcAft>
                <a:spcPts val="800"/>
              </a:spcAft>
              <a:buNone/>
            </a:pPr>
            <a:r>
              <a:rPr lang="en-GB" sz="2400" dirty="0">
                <a:latin typeface="Calibri" panose="020F0502020204030204" pitchFamily="34" charset="0"/>
                <a:ea typeface="Calibri" panose="020F0502020204030204" pitchFamily="34" charset="0"/>
                <a:cs typeface="Times New Roman" panose="02020603050405020304" pitchFamily="18" charset="0"/>
              </a:rPr>
              <a:t>We check by subtracting the addend from the sum.</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742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09A013-BA5F-4C02-ABA7-918A284EB14F}"/>
              </a:ext>
            </a:extLst>
          </p:cNvPr>
          <p:cNvPicPr>
            <a:picLocks noChangeAspect="1"/>
          </p:cNvPicPr>
          <p:nvPr/>
        </p:nvPicPr>
        <p:blipFill>
          <a:blip r:embed="rId2"/>
          <a:stretch>
            <a:fillRect/>
          </a:stretch>
        </p:blipFill>
        <p:spPr>
          <a:xfrm>
            <a:off x="2061512" y="404664"/>
            <a:ext cx="2123335" cy="1501871"/>
          </a:xfrm>
          <a:prstGeom prst="rect">
            <a:avLst/>
          </a:prstGeom>
        </p:spPr>
      </p:pic>
      <p:pic>
        <p:nvPicPr>
          <p:cNvPr id="7" name="Picture 6">
            <a:extLst>
              <a:ext uri="{FF2B5EF4-FFF2-40B4-BE49-F238E27FC236}">
                <a16:creationId xmlns:a16="http://schemas.microsoft.com/office/drawing/2014/main" id="{A89988FC-8B3C-4ECD-85EB-49DD5C1653CF}"/>
              </a:ext>
            </a:extLst>
          </p:cNvPr>
          <p:cNvPicPr>
            <a:picLocks noChangeAspect="1"/>
          </p:cNvPicPr>
          <p:nvPr/>
        </p:nvPicPr>
        <p:blipFill>
          <a:blip r:embed="rId3"/>
          <a:stretch>
            <a:fillRect/>
          </a:stretch>
        </p:blipFill>
        <p:spPr>
          <a:xfrm>
            <a:off x="5175263" y="378769"/>
            <a:ext cx="1909707" cy="1527766"/>
          </a:xfrm>
          <a:prstGeom prst="rect">
            <a:avLst/>
          </a:prstGeom>
        </p:spPr>
      </p:pic>
      <p:pic>
        <p:nvPicPr>
          <p:cNvPr id="9" name="Picture 8">
            <a:extLst>
              <a:ext uri="{FF2B5EF4-FFF2-40B4-BE49-F238E27FC236}">
                <a16:creationId xmlns:a16="http://schemas.microsoft.com/office/drawing/2014/main" id="{6E7A2856-2100-4AFD-A24E-45591C2C81D1}"/>
              </a:ext>
            </a:extLst>
          </p:cNvPr>
          <p:cNvPicPr>
            <a:picLocks noChangeAspect="1"/>
          </p:cNvPicPr>
          <p:nvPr/>
        </p:nvPicPr>
        <p:blipFill>
          <a:blip r:embed="rId4"/>
          <a:stretch>
            <a:fillRect/>
          </a:stretch>
        </p:blipFill>
        <p:spPr>
          <a:xfrm>
            <a:off x="395536" y="2479549"/>
            <a:ext cx="3696415" cy="1456556"/>
          </a:xfrm>
          <a:prstGeom prst="rect">
            <a:avLst/>
          </a:prstGeom>
        </p:spPr>
      </p:pic>
      <p:pic>
        <p:nvPicPr>
          <p:cNvPr id="11" name="Picture 10">
            <a:extLst>
              <a:ext uri="{FF2B5EF4-FFF2-40B4-BE49-F238E27FC236}">
                <a16:creationId xmlns:a16="http://schemas.microsoft.com/office/drawing/2014/main" id="{4C245F81-66C2-4007-AD82-28E02F461313}"/>
              </a:ext>
            </a:extLst>
          </p:cNvPr>
          <p:cNvPicPr>
            <a:picLocks noChangeAspect="1"/>
          </p:cNvPicPr>
          <p:nvPr/>
        </p:nvPicPr>
        <p:blipFill>
          <a:blip r:embed="rId5"/>
          <a:stretch>
            <a:fillRect/>
          </a:stretch>
        </p:blipFill>
        <p:spPr>
          <a:xfrm>
            <a:off x="4393976" y="2940244"/>
            <a:ext cx="356047" cy="977511"/>
          </a:xfrm>
          <a:prstGeom prst="rect">
            <a:avLst/>
          </a:prstGeom>
        </p:spPr>
      </p:pic>
      <p:pic>
        <p:nvPicPr>
          <p:cNvPr id="13" name="Picture 12">
            <a:extLst>
              <a:ext uri="{FF2B5EF4-FFF2-40B4-BE49-F238E27FC236}">
                <a16:creationId xmlns:a16="http://schemas.microsoft.com/office/drawing/2014/main" id="{09C3E4BB-8F17-407F-846E-F8354D775B1E}"/>
              </a:ext>
            </a:extLst>
          </p:cNvPr>
          <p:cNvPicPr>
            <a:picLocks noChangeAspect="1"/>
          </p:cNvPicPr>
          <p:nvPr/>
        </p:nvPicPr>
        <p:blipFill>
          <a:blip r:embed="rId6"/>
          <a:stretch>
            <a:fillRect/>
          </a:stretch>
        </p:blipFill>
        <p:spPr>
          <a:xfrm>
            <a:off x="5479305" y="2385160"/>
            <a:ext cx="3269159" cy="1547186"/>
          </a:xfrm>
          <a:prstGeom prst="rect">
            <a:avLst/>
          </a:prstGeom>
        </p:spPr>
      </p:pic>
      <p:pic>
        <p:nvPicPr>
          <p:cNvPr id="15" name="Picture 14">
            <a:extLst>
              <a:ext uri="{FF2B5EF4-FFF2-40B4-BE49-F238E27FC236}">
                <a16:creationId xmlns:a16="http://schemas.microsoft.com/office/drawing/2014/main" id="{72F57CCA-81F3-4CEB-BB0B-851FE381C741}"/>
              </a:ext>
            </a:extLst>
          </p:cNvPr>
          <p:cNvPicPr>
            <a:picLocks noChangeAspect="1"/>
          </p:cNvPicPr>
          <p:nvPr/>
        </p:nvPicPr>
        <p:blipFill>
          <a:blip r:embed="rId7"/>
          <a:stretch>
            <a:fillRect/>
          </a:stretch>
        </p:blipFill>
        <p:spPr>
          <a:xfrm>
            <a:off x="5466184" y="4509120"/>
            <a:ext cx="3023164" cy="1501871"/>
          </a:xfrm>
          <a:prstGeom prst="rect">
            <a:avLst/>
          </a:prstGeom>
        </p:spPr>
      </p:pic>
      <p:pic>
        <p:nvPicPr>
          <p:cNvPr id="17" name="Picture 16">
            <a:extLst>
              <a:ext uri="{FF2B5EF4-FFF2-40B4-BE49-F238E27FC236}">
                <a16:creationId xmlns:a16="http://schemas.microsoft.com/office/drawing/2014/main" id="{24923F20-87C8-4794-B400-0996591D85BB}"/>
              </a:ext>
            </a:extLst>
          </p:cNvPr>
          <p:cNvPicPr>
            <a:picLocks noChangeAspect="1"/>
          </p:cNvPicPr>
          <p:nvPr/>
        </p:nvPicPr>
        <p:blipFill rotWithShape="1">
          <a:blip r:embed="rId6"/>
          <a:srcRect r="22136"/>
          <a:stretch/>
        </p:blipFill>
        <p:spPr>
          <a:xfrm>
            <a:off x="802371" y="4509120"/>
            <a:ext cx="2545493" cy="1547186"/>
          </a:xfrm>
          <a:prstGeom prst="rect">
            <a:avLst/>
          </a:prstGeom>
        </p:spPr>
      </p:pic>
      <p:pic>
        <p:nvPicPr>
          <p:cNvPr id="19" name="Picture 18">
            <a:extLst>
              <a:ext uri="{FF2B5EF4-FFF2-40B4-BE49-F238E27FC236}">
                <a16:creationId xmlns:a16="http://schemas.microsoft.com/office/drawing/2014/main" id="{728AFF75-0778-4CB5-A23F-C869CC7EA9FA}"/>
              </a:ext>
            </a:extLst>
          </p:cNvPr>
          <p:cNvPicPr>
            <a:picLocks noChangeAspect="1"/>
          </p:cNvPicPr>
          <p:nvPr/>
        </p:nvPicPr>
        <p:blipFill rotWithShape="1">
          <a:blip r:embed="rId6"/>
          <a:srcRect l="87412"/>
          <a:stretch/>
        </p:blipFill>
        <p:spPr>
          <a:xfrm>
            <a:off x="3279327" y="4509120"/>
            <a:ext cx="411516" cy="1547186"/>
          </a:xfrm>
          <a:prstGeom prst="rect">
            <a:avLst/>
          </a:prstGeom>
        </p:spPr>
      </p:pic>
      <p:sp>
        <p:nvSpPr>
          <p:cNvPr id="21" name="TextBox 20">
            <a:extLst>
              <a:ext uri="{FF2B5EF4-FFF2-40B4-BE49-F238E27FC236}">
                <a16:creationId xmlns:a16="http://schemas.microsoft.com/office/drawing/2014/main" id="{946E2BD3-5A5C-4B6C-9954-525EAFD796C7}"/>
              </a:ext>
            </a:extLst>
          </p:cNvPr>
          <p:cNvSpPr txBox="1"/>
          <p:nvPr/>
        </p:nvSpPr>
        <p:spPr>
          <a:xfrm>
            <a:off x="4184847" y="1754460"/>
            <a:ext cx="1444514" cy="438582"/>
          </a:xfrm>
          <a:prstGeom prst="rect">
            <a:avLst/>
          </a:prstGeom>
          <a:noFill/>
        </p:spPr>
        <p:txBody>
          <a:bodyPr wrap="square">
            <a:spAutoFit/>
          </a:bodyPr>
          <a:lstStyle/>
          <a:p>
            <a:pPr>
              <a:lnSpc>
                <a:spcPct val="107000"/>
              </a:lnSpc>
              <a:spcAft>
                <a:spcPts val="800"/>
              </a:spcAft>
              <a:buNone/>
            </a:pPr>
            <a:r>
              <a:rPr lang="en-GB" sz="2200" dirty="0">
                <a:latin typeface="Calibri" panose="020F0502020204030204" pitchFamily="34" charset="0"/>
                <a:ea typeface="Calibri" panose="020F0502020204030204" pitchFamily="34" charset="0"/>
                <a:cs typeface="Times New Roman" panose="02020603050405020304" pitchFamily="18" charset="0"/>
              </a:rPr>
              <a:t>78 + 66</a:t>
            </a:r>
          </a:p>
        </p:txBody>
      </p:sp>
      <p:sp>
        <p:nvSpPr>
          <p:cNvPr id="23" name="TextBox 22">
            <a:extLst>
              <a:ext uri="{FF2B5EF4-FFF2-40B4-BE49-F238E27FC236}">
                <a16:creationId xmlns:a16="http://schemas.microsoft.com/office/drawing/2014/main" id="{8693AC75-931A-4DA8-BDD7-EE9FA52D576C}"/>
              </a:ext>
            </a:extLst>
          </p:cNvPr>
          <p:cNvSpPr txBox="1"/>
          <p:nvPr/>
        </p:nvSpPr>
        <p:spPr>
          <a:xfrm>
            <a:off x="1533972" y="3917755"/>
            <a:ext cx="2860004" cy="438582"/>
          </a:xfrm>
          <a:prstGeom prst="rect">
            <a:avLst/>
          </a:prstGeom>
          <a:noFill/>
        </p:spPr>
        <p:txBody>
          <a:bodyPr wrap="square">
            <a:spAutoFit/>
          </a:bodyPr>
          <a:lstStyle/>
          <a:p>
            <a:pPr>
              <a:lnSpc>
                <a:spcPct val="107000"/>
              </a:lnSpc>
              <a:spcAft>
                <a:spcPts val="800"/>
              </a:spcAft>
              <a:buNone/>
            </a:pPr>
            <a:r>
              <a:rPr lang="en-GB" sz="2200" dirty="0">
                <a:latin typeface="Calibri" panose="020F0502020204030204" pitchFamily="34" charset="0"/>
                <a:ea typeface="Calibri" panose="020F0502020204030204" pitchFamily="34" charset="0"/>
                <a:cs typeface="Times New Roman" panose="02020603050405020304" pitchFamily="18" charset="0"/>
              </a:rPr>
              <a:t>Add the 10s </a:t>
            </a:r>
          </a:p>
        </p:txBody>
      </p:sp>
      <p:sp>
        <p:nvSpPr>
          <p:cNvPr id="25" name="TextBox 24">
            <a:extLst>
              <a:ext uri="{FF2B5EF4-FFF2-40B4-BE49-F238E27FC236}">
                <a16:creationId xmlns:a16="http://schemas.microsoft.com/office/drawing/2014/main" id="{99866B05-FAB0-444E-BB4B-E125898F83DF}"/>
              </a:ext>
            </a:extLst>
          </p:cNvPr>
          <p:cNvSpPr txBox="1"/>
          <p:nvPr/>
        </p:nvSpPr>
        <p:spPr>
          <a:xfrm>
            <a:off x="5367613" y="3784031"/>
            <a:ext cx="3769957" cy="438582"/>
          </a:xfrm>
          <a:prstGeom prst="rect">
            <a:avLst/>
          </a:prstGeom>
          <a:noFill/>
        </p:spPr>
        <p:txBody>
          <a:bodyPr wrap="square">
            <a:spAutoFit/>
          </a:bodyPr>
          <a:lstStyle/>
          <a:p>
            <a:pPr>
              <a:lnSpc>
                <a:spcPct val="107000"/>
              </a:lnSpc>
              <a:spcAft>
                <a:spcPts val="800"/>
              </a:spcAft>
              <a:buNone/>
            </a:pPr>
            <a:r>
              <a:rPr lang="en-GB" sz="2200" dirty="0">
                <a:latin typeface="Calibri" panose="020F0502020204030204" pitchFamily="34" charset="0"/>
                <a:ea typeface="Calibri" panose="020F0502020204030204" pitchFamily="34" charset="0"/>
                <a:cs typeface="Times New Roman" panose="02020603050405020304" pitchFamily="18" charset="0"/>
              </a:rPr>
              <a:t>Exchange 10 tens for one 100</a:t>
            </a:r>
          </a:p>
        </p:txBody>
      </p:sp>
      <p:sp>
        <p:nvSpPr>
          <p:cNvPr id="27" name="TextBox 26">
            <a:extLst>
              <a:ext uri="{FF2B5EF4-FFF2-40B4-BE49-F238E27FC236}">
                <a16:creationId xmlns:a16="http://schemas.microsoft.com/office/drawing/2014/main" id="{C36612BC-BC68-460E-9C59-3401D2FBAB95}"/>
              </a:ext>
            </a:extLst>
          </p:cNvPr>
          <p:cNvSpPr txBox="1"/>
          <p:nvPr/>
        </p:nvSpPr>
        <p:spPr>
          <a:xfrm>
            <a:off x="1487390" y="5947325"/>
            <a:ext cx="2860004" cy="438582"/>
          </a:xfrm>
          <a:prstGeom prst="rect">
            <a:avLst/>
          </a:prstGeom>
          <a:noFill/>
        </p:spPr>
        <p:txBody>
          <a:bodyPr wrap="square">
            <a:spAutoFit/>
          </a:bodyPr>
          <a:lstStyle/>
          <a:p>
            <a:pPr>
              <a:lnSpc>
                <a:spcPct val="107000"/>
              </a:lnSpc>
              <a:spcAft>
                <a:spcPts val="800"/>
              </a:spcAft>
              <a:buNone/>
            </a:pPr>
            <a:r>
              <a:rPr lang="en-GB" sz="2200" dirty="0">
                <a:latin typeface="Calibri" panose="020F0502020204030204" pitchFamily="34" charset="0"/>
                <a:ea typeface="Calibri" panose="020F0502020204030204" pitchFamily="34" charset="0"/>
                <a:cs typeface="Times New Roman" panose="02020603050405020304" pitchFamily="18" charset="0"/>
              </a:rPr>
              <a:t>Add the 1s </a:t>
            </a:r>
          </a:p>
        </p:txBody>
      </p:sp>
      <p:sp>
        <p:nvSpPr>
          <p:cNvPr id="29" name="TextBox 28">
            <a:extLst>
              <a:ext uri="{FF2B5EF4-FFF2-40B4-BE49-F238E27FC236}">
                <a16:creationId xmlns:a16="http://schemas.microsoft.com/office/drawing/2014/main" id="{406E9A14-7259-42D6-95BE-05926E26D567}"/>
              </a:ext>
            </a:extLst>
          </p:cNvPr>
          <p:cNvSpPr txBox="1"/>
          <p:nvPr/>
        </p:nvSpPr>
        <p:spPr>
          <a:xfrm>
            <a:off x="5339713" y="5951887"/>
            <a:ext cx="3769957" cy="438582"/>
          </a:xfrm>
          <a:prstGeom prst="rect">
            <a:avLst/>
          </a:prstGeom>
          <a:noFill/>
        </p:spPr>
        <p:txBody>
          <a:bodyPr wrap="square">
            <a:spAutoFit/>
          </a:bodyPr>
          <a:lstStyle/>
          <a:p>
            <a:pPr>
              <a:lnSpc>
                <a:spcPct val="107000"/>
              </a:lnSpc>
              <a:spcAft>
                <a:spcPts val="800"/>
              </a:spcAft>
              <a:buNone/>
            </a:pPr>
            <a:r>
              <a:rPr lang="en-GB" sz="2200" dirty="0">
                <a:latin typeface="Calibri" panose="020F0502020204030204" pitchFamily="34" charset="0"/>
                <a:ea typeface="Calibri" panose="020F0502020204030204" pitchFamily="34" charset="0"/>
                <a:cs typeface="Times New Roman" panose="02020603050405020304" pitchFamily="18" charset="0"/>
              </a:rPr>
              <a:t>Exchange 10 ones for one 10</a:t>
            </a:r>
          </a:p>
        </p:txBody>
      </p:sp>
      <p:sp>
        <p:nvSpPr>
          <p:cNvPr id="31" name="TextBox 30">
            <a:extLst>
              <a:ext uri="{FF2B5EF4-FFF2-40B4-BE49-F238E27FC236}">
                <a16:creationId xmlns:a16="http://schemas.microsoft.com/office/drawing/2014/main" id="{49B51DA7-7846-45DD-8538-F9EDB8E6D761}"/>
              </a:ext>
            </a:extLst>
          </p:cNvPr>
          <p:cNvSpPr txBox="1"/>
          <p:nvPr/>
        </p:nvSpPr>
        <p:spPr>
          <a:xfrm>
            <a:off x="3184292" y="1648641"/>
            <a:ext cx="2564724" cy="3634072"/>
          </a:xfrm>
          <a:prstGeom prst="rect">
            <a:avLst/>
          </a:prstGeom>
          <a:solidFill>
            <a:srgbClr val="FFFFCC"/>
          </a:solidFill>
        </p:spPr>
        <p:txBody>
          <a:bodyPr wrap="square">
            <a:spAutoFit/>
          </a:bodyPr>
          <a:lstStyle/>
          <a:p>
            <a:pPr>
              <a:lnSpc>
                <a:spcPct val="107000"/>
              </a:lnSpc>
              <a:spcAft>
                <a:spcPts val="800"/>
              </a:spcAft>
              <a:buNone/>
            </a:pPr>
            <a:r>
              <a:rPr lang="en-GB" sz="2200" dirty="0">
                <a:latin typeface="Calibri" panose="020F0502020204030204" pitchFamily="34" charset="0"/>
                <a:ea typeface="Calibri" panose="020F0502020204030204" pitchFamily="34" charset="0"/>
                <a:cs typeface="Times New Roman" panose="02020603050405020304" pitchFamily="18" charset="0"/>
              </a:rPr>
              <a:t>  100 + 40 + 4 = 144</a:t>
            </a:r>
          </a:p>
          <a:p>
            <a:pPr lvl="2">
              <a:lnSpc>
                <a:spcPct val="107000"/>
              </a:lnSpc>
              <a:spcAft>
                <a:spcPts val="800"/>
              </a:spcAft>
              <a:buNone/>
            </a:pPr>
            <a:endParaRPr lang="en-GB" sz="2200" dirty="0">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spcAft>
                <a:spcPts val="800"/>
              </a:spcAft>
              <a:buNone/>
            </a:pPr>
            <a:r>
              <a:rPr lang="en-GB" sz="2200" dirty="0">
                <a:latin typeface="Calibri" panose="020F0502020204030204" pitchFamily="34" charset="0"/>
                <a:ea typeface="Calibri" panose="020F0502020204030204" pitchFamily="34" charset="0"/>
                <a:cs typeface="Times New Roman" panose="02020603050405020304" pitchFamily="18" charset="0"/>
              </a:rPr>
              <a:t>   7 8</a:t>
            </a:r>
          </a:p>
          <a:p>
            <a:pPr lvl="2">
              <a:lnSpc>
                <a:spcPct val="107000"/>
              </a:lnSpc>
              <a:spcAft>
                <a:spcPts val="800"/>
              </a:spcAft>
              <a:buNone/>
            </a:pPr>
            <a:r>
              <a:rPr lang="en-GB" sz="2200" u="sng" dirty="0">
                <a:latin typeface="Calibri" panose="020F0502020204030204" pitchFamily="34" charset="0"/>
                <a:ea typeface="Calibri" panose="020F0502020204030204" pitchFamily="34" charset="0"/>
                <a:cs typeface="Times New Roman" panose="02020603050405020304" pitchFamily="18" charset="0"/>
              </a:rPr>
              <a:t>+ 6 6</a:t>
            </a:r>
          </a:p>
          <a:p>
            <a:pPr lvl="2">
              <a:lnSpc>
                <a:spcPct val="107000"/>
              </a:lnSpc>
              <a:spcAft>
                <a:spcPts val="800"/>
              </a:spcAft>
              <a:buNone/>
            </a:pPr>
            <a:r>
              <a:rPr lang="en-GB" sz="2200" dirty="0">
                <a:latin typeface="Calibri" panose="020F0502020204030204" pitchFamily="34" charset="0"/>
                <a:ea typeface="Calibri" panose="020F0502020204030204" pitchFamily="34" charset="0"/>
                <a:cs typeface="Times New Roman" panose="02020603050405020304" pitchFamily="18" charset="0"/>
              </a:rPr>
              <a:t>1 3 0</a:t>
            </a:r>
          </a:p>
          <a:p>
            <a:pPr lvl="2">
              <a:lnSpc>
                <a:spcPct val="107000"/>
              </a:lnSpc>
              <a:spcAft>
                <a:spcPts val="800"/>
              </a:spcAft>
              <a:buNone/>
            </a:pPr>
            <a:r>
              <a:rPr lang="en-GB" sz="2200" u="sng" dirty="0">
                <a:latin typeface="Calibri" panose="020F0502020204030204" pitchFamily="34" charset="0"/>
                <a:ea typeface="Calibri" panose="020F0502020204030204" pitchFamily="34" charset="0"/>
                <a:cs typeface="Times New Roman" panose="02020603050405020304" pitchFamily="18" charset="0"/>
              </a:rPr>
              <a:t>   1 4</a:t>
            </a:r>
          </a:p>
          <a:p>
            <a:pPr lvl="2">
              <a:lnSpc>
                <a:spcPct val="107000"/>
              </a:lnSpc>
              <a:spcAft>
                <a:spcPts val="800"/>
              </a:spcAft>
              <a:buNone/>
            </a:pPr>
            <a:r>
              <a:rPr lang="en-GB" sz="2200" dirty="0">
                <a:latin typeface="Calibri" panose="020F0502020204030204" pitchFamily="34" charset="0"/>
                <a:ea typeface="Calibri" panose="020F0502020204030204" pitchFamily="34" charset="0"/>
                <a:cs typeface="Times New Roman" panose="02020603050405020304" pitchFamily="18" charset="0"/>
              </a:rPr>
              <a:t>1 1 4</a:t>
            </a:r>
          </a:p>
        </p:txBody>
      </p:sp>
    </p:spTree>
    <p:extLst>
      <p:ext uri="{BB962C8B-B14F-4D97-AF65-F5344CB8AC3E}">
        <p14:creationId xmlns:p14="http://schemas.microsoft.com/office/powerpoint/2010/main" val="164980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7" grpId="0"/>
      <p:bldP spid="29" grpId="0"/>
      <p:bldP spid="3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ACFEFC-E1F3-4F00-9DF9-AAB7F103BCDF}"/>
              </a:ext>
            </a:extLst>
          </p:cNvPr>
          <p:cNvPicPr>
            <a:picLocks noChangeAspect="1"/>
          </p:cNvPicPr>
          <p:nvPr/>
        </p:nvPicPr>
        <p:blipFill rotWithShape="1">
          <a:blip r:embed="rId2"/>
          <a:srcRect r="59585" b="47121"/>
          <a:stretch/>
        </p:blipFill>
        <p:spPr>
          <a:xfrm>
            <a:off x="1827985" y="501160"/>
            <a:ext cx="2095944" cy="1199199"/>
          </a:xfrm>
          <a:prstGeom prst="rect">
            <a:avLst/>
          </a:prstGeom>
        </p:spPr>
      </p:pic>
      <p:sp>
        <p:nvSpPr>
          <p:cNvPr id="6" name="TextBox 5">
            <a:extLst>
              <a:ext uri="{FF2B5EF4-FFF2-40B4-BE49-F238E27FC236}">
                <a16:creationId xmlns:a16="http://schemas.microsoft.com/office/drawing/2014/main" id="{46C99458-81C3-4204-8D41-A100909712BA}"/>
              </a:ext>
            </a:extLst>
          </p:cNvPr>
          <p:cNvSpPr txBox="1"/>
          <p:nvPr/>
        </p:nvSpPr>
        <p:spPr>
          <a:xfrm>
            <a:off x="2195736" y="2047899"/>
            <a:ext cx="1728192" cy="532903"/>
          </a:xfrm>
          <a:prstGeom prst="rect">
            <a:avLst/>
          </a:prstGeom>
          <a:noFill/>
        </p:spPr>
        <p:txBody>
          <a:bodyPr wrap="square">
            <a:spAutoFit/>
          </a:bodyPr>
          <a:lstStyle/>
          <a:p>
            <a:pPr>
              <a:lnSpc>
                <a:spcPct val="107000"/>
              </a:lnSpc>
              <a:spcAft>
                <a:spcPts val="800"/>
              </a:spcAft>
              <a:buNone/>
            </a:pPr>
            <a:r>
              <a:rPr lang="en-GB" dirty="0">
                <a:latin typeface="Calibri" panose="020F0502020204030204" pitchFamily="34" charset="0"/>
                <a:ea typeface="Calibri" panose="020F0502020204030204" pitchFamily="34" charset="0"/>
                <a:cs typeface="Times New Roman" panose="02020603050405020304" pitchFamily="18" charset="0"/>
              </a:rPr>
              <a:t>8</a:t>
            </a:r>
            <a:r>
              <a:rPr lang="en-GB" sz="2800" dirty="0">
                <a:effectLst/>
                <a:latin typeface="Calibri" panose="020F0502020204030204" pitchFamily="34" charset="0"/>
                <a:ea typeface="Calibri" panose="020F0502020204030204" pitchFamily="34" charset="0"/>
                <a:cs typeface="Times New Roman" panose="02020603050405020304" pitchFamily="18" charset="0"/>
              </a:rPr>
              <a:t> - 3 =  5 </a:t>
            </a:r>
          </a:p>
        </p:txBody>
      </p:sp>
      <p:sp>
        <p:nvSpPr>
          <p:cNvPr id="7" name="TextBox 6">
            <a:extLst>
              <a:ext uri="{FF2B5EF4-FFF2-40B4-BE49-F238E27FC236}">
                <a16:creationId xmlns:a16="http://schemas.microsoft.com/office/drawing/2014/main" id="{2853F93E-173D-49EF-9631-CDA9663665CF}"/>
              </a:ext>
            </a:extLst>
          </p:cNvPr>
          <p:cNvSpPr txBox="1"/>
          <p:nvPr/>
        </p:nvSpPr>
        <p:spPr>
          <a:xfrm>
            <a:off x="1851122" y="3300314"/>
            <a:ext cx="5773316" cy="470000"/>
          </a:xfrm>
          <a:prstGeom prst="rect">
            <a:avLst/>
          </a:prstGeom>
          <a:noFill/>
        </p:spPr>
        <p:txBody>
          <a:bodyPr wrap="square">
            <a:spAutoFit/>
          </a:bodyPr>
          <a:lstStyle/>
          <a:p>
            <a:pPr>
              <a:lnSpc>
                <a:spcPct val="107000"/>
              </a:lnSpc>
              <a:spcAft>
                <a:spcPts val="800"/>
              </a:spcAft>
              <a:buNone/>
            </a:pPr>
            <a:r>
              <a:rPr lang="en-GB" sz="2400" dirty="0">
                <a:latin typeface="Calibri" panose="020F0502020204030204" pitchFamily="34" charset="0"/>
                <a:ea typeface="Calibri" panose="020F0502020204030204" pitchFamily="34" charset="0"/>
                <a:cs typeface="Times New Roman" panose="02020603050405020304" pitchFamily="18" charset="0"/>
              </a:rPr>
              <a:t>If we know this w</a:t>
            </a:r>
            <a:r>
              <a:rPr lang="en-GB" sz="2400" dirty="0">
                <a:effectLst/>
                <a:latin typeface="Calibri" panose="020F0502020204030204" pitchFamily="34" charset="0"/>
                <a:ea typeface="Calibri" panose="020F0502020204030204" pitchFamily="34" charset="0"/>
                <a:cs typeface="Times New Roman" panose="02020603050405020304" pitchFamily="18" charset="0"/>
              </a:rPr>
              <a:t>hat else do we know?</a:t>
            </a:r>
          </a:p>
        </p:txBody>
      </p:sp>
      <p:sp>
        <p:nvSpPr>
          <p:cNvPr id="8" name="TextBox 7">
            <a:extLst>
              <a:ext uri="{FF2B5EF4-FFF2-40B4-BE49-F238E27FC236}">
                <a16:creationId xmlns:a16="http://schemas.microsoft.com/office/drawing/2014/main" id="{58D8D276-1E75-45E7-89F7-5D6FE5B09BC6}"/>
              </a:ext>
            </a:extLst>
          </p:cNvPr>
          <p:cNvSpPr txBox="1"/>
          <p:nvPr/>
        </p:nvSpPr>
        <p:spPr>
          <a:xfrm>
            <a:off x="3507306" y="4089004"/>
            <a:ext cx="2016224" cy="1613262"/>
          </a:xfrm>
          <a:prstGeom prst="rect">
            <a:avLst/>
          </a:prstGeom>
          <a:noFill/>
        </p:spPr>
        <p:txBody>
          <a:bodyPr wrap="square">
            <a:spAutoFit/>
          </a:bodyPr>
          <a:lstStyle/>
          <a:p>
            <a:pPr>
              <a:lnSpc>
                <a:spcPct val="107000"/>
              </a:lnSpc>
              <a:spcAft>
                <a:spcPts val="800"/>
              </a:spcAft>
              <a:buNone/>
            </a:pPr>
            <a:r>
              <a:rPr lang="en-GB" sz="2400" dirty="0">
                <a:latin typeface="Calibri" panose="020F0502020204030204" pitchFamily="34" charset="0"/>
                <a:ea typeface="Calibri" panose="020F0502020204030204" pitchFamily="34" charset="0"/>
                <a:cs typeface="Times New Roman" panose="02020603050405020304" pitchFamily="18" charset="0"/>
              </a:rPr>
              <a:t>8 - 5 = 3 </a:t>
            </a:r>
          </a:p>
          <a:p>
            <a:pPr>
              <a:lnSpc>
                <a:spcPct val="107000"/>
              </a:lnSpc>
              <a:spcAft>
                <a:spcPts val="800"/>
              </a:spcAft>
              <a:buNone/>
            </a:pPr>
            <a:r>
              <a:rPr lang="en-GB" sz="2400" dirty="0">
                <a:latin typeface="Calibri" panose="020F0502020204030204" pitchFamily="34" charset="0"/>
                <a:ea typeface="Calibri" panose="020F0502020204030204" pitchFamily="34" charset="0"/>
                <a:cs typeface="Times New Roman" panose="02020603050405020304" pitchFamily="18" charset="0"/>
              </a:rPr>
              <a:t>3 + 5 = 8</a:t>
            </a: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buNone/>
            </a:pPr>
            <a:r>
              <a:rPr lang="en-GB" sz="2400" dirty="0">
                <a:latin typeface="Calibri" panose="020F0502020204030204" pitchFamily="34" charset="0"/>
                <a:ea typeface="Calibri" panose="020F0502020204030204" pitchFamily="34" charset="0"/>
                <a:cs typeface="Times New Roman" panose="02020603050405020304" pitchFamily="18" charset="0"/>
              </a:rPr>
              <a:t>5 + 3 = 8</a:t>
            </a:r>
          </a:p>
        </p:txBody>
      </p:sp>
      <p:pic>
        <p:nvPicPr>
          <p:cNvPr id="10" name="Picture 9">
            <a:extLst>
              <a:ext uri="{FF2B5EF4-FFF2-40B4-BE49-F238E27FC236}">
                <a16:creationId xmlns:a16="http://schemas.microsoft.com/office/drawing/2014/main" id="{564635EB-3B84-41FA-9AF8-28734E848D88}"/>
              </a:ext>
            </a:extLst>
          </p:cNvPr>
          <p:cNvPicPr>
            <a:picLocks noChangeAspect="1"/>
          </p:cNvPicPr>
          <p:nvPr/>
        </p:nvPicPr>
        <p:blipFill rotWithShape="1">
          <a:blip r:embed="rId2"/>
          <a:srcRect l="59585"/>
          <a:stretch/>
        </p:blipFill>
        <p:spPr>
          <a:xfrm>
            <a:off x="4918179" y="501160"/>
            <a:ext cx="2095944" cy="2267837"/>
          </a:xfrm>
          <a:prstGeom prst="rect">
            <a:avLst/>
          </a:prstGeom>
        </p:spPr>
      </p:pic>
    </p:spTree>
    <p:extLst>
      <p:ext uri="{BB962C8B-B14F-4D97-AF65-F5344CB8AC3E}">
        <p14:creationId xmlns:p14="http://schemas.microsoft.com/office/powerpoint/2010/main" val="381035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D64D4B-722E-4071-A1D8-44AA55C0E322}"/>
              </a:ext>
            </a:extLst>
          </p:cNvPr>
          <p:cNvPicPr>
            <a:picLocks noChangeAspect="1"/>
          </p:cNvPicPr>
          <p:nvPr/>
        </p:nvPicPr>
        <p:blipFill>
          <a:blip r:embed="rId2"/>
          <a:stretch>
            <a:fillRect/>
          </a:stretch>
        </p:blipFill>
        <p:spPr>
          <a:xfrm>
            <a:off x="2123728" y="620688"/>
            <a:ext cx="4486275" cy="1200150"/>
          </a:xfrm>
          <a:prstGeom prst="rect">
            <a:avLst/>
          </a:prstGeom>
        </p:spPr>
      </p:pic>
      <p:pic>
        <p:nvPicPr>
          <p:cNvPr id="7" name="Picture 6">
            <a:extLst>
              <a:ext uri="{FF2B5EF4-FFF2-40B4-BE49-F238E27FC236}">
                <a16:creationId xmlns:a16="http://schemas.microsoft.com/office/drawing/2014/main" id="{095721DB-A96D-4714-BF76-D73A13C91F17}"/>
              </a:ext>
            </a:extLst>
          </p:cNvPr>
          <p:cNvPicPr>
            <a:picLocks noChangeAspect="1"/>
          </p:cNvPicPr>
          <p:nvPr/>
        </p:nvPicPr>
        <p:blipFill>
          <a:blip r:embed="rId3"/>
          <a:stretch>
            <a:fillRect/>
          </a:stretch>
        </p:blipFill>
        <p:spPr>
          <a:xfrm>
            <a:off x="2123728" y="2852936"/>
            <a:ext cx="4457700" cy="2333625"/>
          </a:xfrm>
          <a:prstGeom prst="rect">
            <a:avLst/>
          </a:prstGeom>
        </p:spPr>
      </p:pic>
      <p:sp>
        <p:nvSpPr>
          <p:cNvPr id="9" name="TextBox 8">
            <a:extLst>
              <a:ext uri="{FF2B5EF4-FFF2-40B4-BE49-F238E27FC236}">
                <a16:creationId xmlns:a16="http://schemas.microsoft.com/office/drawing/2014/main" id="{C18F37CF-AAE2-4B3C-A863-0F40F8FBD79B}"/>
              </a:ext>
            </a:extLst>
          </p:cNvPr>
          <p:cNvSpPr txBox="1"/>
          <p:nvPr/>
        </p:nvSpPr>
        <p:spPr>
          <a:xfrm>
            <a:off x="3347864" y="1916832"/>
            <a:ext cx="1728192" cy="532903"/>
          </a:xfrm>
          <a:prstGeom prst="rect">
            <a:avLst/>
          </a:prstGeom>
          <a:noFill/>
        </p:spPr>
        <p:txBody>
          <a:bodyPr wrap="square">
            <a:spAutoFit/>
          </a:bodyPr>
          <a:lstStyle/>
          <a:p>
            <a:pPr>
              <a:lnSpc>
                <a:spcPct val="107000"/>
              </a:lnSpc>
              <a:spcAft>
                <a:spcPts val="800"/>
              </a:spcAft>
              <a:buNone/>
            </a:pPr>
            <a:r>
              <a:rPr lang="en-GB" sz="2800" dirty="0">
                <a:effectLst/>
                <a:latin typeface="Calibri" panose="020F0502020204030204" pitchFamily="34" charset="0"/>
                <a:ea typeface="Calibri" panose="020F0502020204030204" pitchFamily="34" charset="0"/>
                <a:cs typeface="Times New Roman" panose="02020603050405020304" pitchFamily="18" charset="0"/>
              </a:rPr>
              <a:t>17 - 8 =  9 </a:t>
            </a:r>
          </a:p>
        </p:txBody>
      </p:sp>
    </p:spTree>
    <p:extLst>
      <p:ext uri="{BB962C8B-B14F-4D97-AF65-F5344CB8AC3E}">
        <p14:creationId xmlns:p14="http://schemas.microsoft.com/office/powerpoint/2010/main" val="254060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C8312E-CACB-408F-BCA8-79A9B4EFF977}"/>
              </a:ext>
            </a:extLst>
          </p:cNvPr>
          <p:cNvPicPr>
            <a:picLocks noChangeAspect="1"/>
          </p:cNvPicPr>
          <p:nvPr/>
        </p:nvPicPr>
        <p:blipFill>
          <a:blip r:embed="rId2"/>
          <a:stretch>
            <a:fillRect/>
          </a:stretch>
        </p:blipFill>
        <p:spPr>
          <a:xfrm>
            <a:off x="3419872" y="476672"/>
            <a:ext cx="1524000" cy="2190750"/>
          </a:xfrm>
          <a:prstGeom prst="rect">
            <a:avLst/>
          </a:prstGeom>
        </p:spPr>
      </p:pic>
      <p:sp>
        <p:nvSpPr>
          <p:cNvPr id="7" name="TextBox 6">
            <a:extLst>
              <a:ext uri="{FF2B5EF4-FFF2-40B4-BE49-F238E27FC236}">
                <a16:creationId xmlns:a16="http://schemas.microsoft.com/office/drawing/2014/main" id="{81047B4F-A570-4029-8919-96C261BB9977}"/>
              </a:ext>
            </a:extLst>
          </p:cNvPr>
          <p:cNvSpPr txBox="1"/>
          <p:nvPr/>
        </p:nvSpPr>
        <p:spPr>
          <a:xfrm>
            <a:off x="3707904" y="2667422"/>
            <a:ext cx="1728192" cy="532903"/>
          </a:xfrm>
          <a:prstGeom prst="rect">
            <a:avLst/>
          </a:prstGeom>
          <a:noFill/>
        </p:spPr>
        <p:txBody>
          <a:bodyPr wrap="square">
            <a:spAutoFit/>
          </a:bodyPr>
          <a:lstStyle/>
          <a:p>
            <a:pPr>
              <a:lnSpc>
                <a:spcPct val="107000"/>
              </a:lnSpc>
              <a:spcAft>
                <a:spcPts val="800"/>
              </a:spcAft>
              <a:buNone/>
            </a:pPr>
            <a:r>
              <a:rPr lang="en-GB" dirty="0">
                <a:latin typeface="Calibri" panose="020F0502020204030204" pitchFamily="34" charset="0"/>
                <a:ea typeface="Calibri" panose="020F0502020204030204" pitchFamily="34" charset="0"/>
                <a:cs typeface="Times New Roman" panose="02020603050405020304" pitchFamily="18" charset="0"/>
              </a:rPr>
              <a:t>45</a:t>
            </a:r>
            <a:r>
              <a:rPr lang="en-GB" sz="2800" dirty="0">
                <a:effectLst/>
                <a:latin typeface="Calibri" panose="020F0502020204030204" pitchFamily="34" charset="0"/>
                <a:ea typeface="Calibri" panose="020F0502020204030204" pitchFamily="34" charset="0"/>
                <a:cs typeface="Times New Roman" panose="02020603050405020304" pitchFamily="18" charset="0"/>
              </a:rPr>
              <a:t> - </a:t>
            </a:r>
            <a:r>
              <a:rPr lang="en-GB" dirty="0">
                <a:latin typeface="Calibri" panose="020F0502020204030204" pitchFamily="34" charset="0"/>
                <a:ea typeface="Calibri" panose="020F0502020204030204" pitchFamily="34" charset="0"/>
                <a:cs typeface="Times New Roman" panose="02020603050405020304" pitchFamily="18" charset="0"/>
              </a:rPr>
              <a:t>12</a:t>
            </a:r>
            <a:r>
              <a:rPr lang="en-GB" sz="28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9" name="Picture 8">
            <a:extLst>
              <a:ext uri="{FF2B5EF4-FFF2-40B4-BE49-F238E27FC236}">
                <a16:creationId xmlns:a16="http://schemas.microsoft.com/office/drawing/2014/main" id="{282054E4-91D0-4771-B9C9-4BDA45793DAC}"/>
              </a:ext>
            </a:extLst>
          </p:cNvPr>
          <p:cNvPicPr>
            <a:picLocks noChangeAspect="1"/>
          </p:cNvPicPr>
          <p:nvPr/>
        </p:nvPicPr>
        <p:blipFill>
          <a:blip r:embed="rId3"/>
          <a:stretch>
            <a:fillRect/>
          </a:stretch>
        </p:blipFill>
        <p:spPr>
          <a:xfrm>
            <a:off x="827584" y="3284984"/>
            <a:ext cx="1200150" cy="2200275"/>
          </a:xfrm>
          <a:prstGeom prst="rect">
            <a:avLst/>
          </a:prstGeom>
        </p:spPr>
      </p:pic>
      <p:sp>
        <p:nvSpPr>
          <p:cNvPr id="11" name="TextBox 10">
            <a:extLst>
              <a:ext uri="{FF2B5EF4-FFF2-40B4-BE49-F238E27FC236}">
                <a16:creationId xmlns:a16="http://schemas.microsoft.com/office/drawing/2014/main" id="{FDA4A66D-4ED2-4693-9793-F3DC348775BC}"/>
              </a:ext>
            </a:extLst>
          </p:cNvPr>
          <p:cNvSpPr txBox="1"/>
          <p:nvPr/>
        </p:nvSpPr>
        <p:spPr>
          <a:xfrm>
            <a:off x="2267744" y="3717032"/>
            <a:ext cx="2676128" cy="2403607"/>
          </a:xfrm>
          <a:prstGeom prst="rect">
            <a:avLst/>
          </a:prstGeom>
          <a:noFill/>
        </p:spPr>
        <p:txBody>
          <a:bodyPr wrap="square">
            <a:spAutoFit/>
          </a:bodyPr>
          <a:lstStyle/>
          <a:p>
            <a:pPr>
              <a:lnSpc>
                <a:spcPct val="107000"/>
              </a:lnSpc>
              <a:spcAft>
                <a:spcPts val="800"/>
              </a:spcAft>
              <a:buNone/>
            </a:pPr>
            <a:r>
              <a:rPr lang="en-GB" sz="2400" dirty="0">
                <a:latin typeface="Calibri" panose="020F0502020204030204" pitchFamily="34" charset="0"/>
                <a:ea typeface="Calibri" panose="020F0502020204030204" pitchFamily="34" charset="0"/>
                <a:cs typeface="Times New Roman" panose="02020603050405020304" pitchFamily="18" charset="0"/>
              </a:rPr>
              <a:t>We use sequencing to subtract.</a:t>
            </a:r>
          </a:p>
          <a:p>
            <a:pPr>
              <a:lnSpc>
                <a:spcPct val="107000"/>
              </a:lnSpc>
              <a:spcAft>
                <a:spcPts val="800"/>
              </a:spcAft>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Subtract 10 first. </a:t>
            </a:r>
            <a:r>
              <a:rPr lang="en-GB" sz="2400" dirty="0">
                <a:latin typeface="Calibri" panose="020F0502020204030204" pitchFamily="34" charset="0"/>
                <a:ea typeface="Calibri" panose="020F0502020204030204" pitchFamily="34" charset="0"/>
                <a:cs typeface="Times New Roman" panose="02020603050405020304" pitchFamily="18" charset="0"/>
              </a:rPr>
              <a:t>Now we have </a:t>
            </a:r>
          </a:p>
          <a:p>
            <a:pPr algn="ctr">
              <a:lnSpc>
                <a:spcPct val="107000"/>
              </a:lnSpc>
              <a:spcAft>
                <a:spcPts val="800"/>
              </a:spcAft>
              <a:buNone/>
            </a:pPr>
            <a:r>
              <a:rPr lang="en-GB" sz="2400" dirty="0">
                <a:latin typeface="Calibri" panose="020F0502020204030204" pitchFamily="34" charset="0"/>
                <a:ea typeface="Calibri" panose="020F0502020204030204" pitchFamily="34" charset="0"/>
                <a:cs typeface="Times New Roman" panose="02020603050405020304" pitchFamily="18" charset="0"/>
              </a:rPr>
              <a:t>3</a:t>
            </a:r>
            <a:r>
              <a:rPr lang="en-GB" sz="2400" dirty="0">
                <a:effectLst/>
                <a:latin typeface="Calibri" panose="020F0502020204030204" pitchFamily="34" charset="0"/>
                <a:ea typeface="Calibri" panose="020F0502020204030204" pitchFamily="34" charset="0"/>
                <a:cs typeface="Times New Roman" panose="02020603050405020304" pitchFamily="18" charset="0"/>
              </a:rPr>
              <a:t>5 - 2</a:t>
            </a:r>
          </a:p>
        </p:txBody>
      </p:sp>
      <p:pic>
        <p:nvPicPr>
          <p:cNvPr id="13" name="Picture 12">
            <a:extLst>
              <a:ext uri="{FF2B5EF4-FFF2-40B4-BE49-F238E27FC236}">
                <a16:creationId xmlns:a16="http://schemas.microsoft.com/office/drawing/2014/main" id="{39751ACB-90CA-4DD8-AF1E-F53C5B0D744E}"/>
              </a:ext>
            </a:extLst>
          </p:cNvPr>
          <p:cNvPicPr>
            <a:picLocks noChangeAspect="1"/>
          </p:cNvPicPr>
          <p:nvPr/>
        </p:nvPicPr>
        <p:blipFill>
          <a:blip r:embed="rId4"/>
          <a:stretch>
            <a:fillRect/>
          </a:stretch>
        </p:blipFill>
        <p:spPr>
          <a:xfrm>
            <a:off x="6084168" y="3284984"/>
            <a:ext cx="1352550" cy="2228850"/>
          </a:xfrm>
          <a:prstGeom prst="rect">
            <a:avLst/>
          </a:prstGeom>
        </p:spPr>
      </p:pic>
      <p:sp>
        <p:nvSpPr>
          <p:cNvPr id="15" name="TextBox 14">
            <a:extLst>
              <a:ext uri="{FF2B5EF4-FFF2-40B4-BE49-F238E27FC236}">
                <a16:creationId xmlns:a16="http://schemas.microsoft.com/office/drawing/2014/main" id="{9D215B41-A009-473E-ADD5-58BE432E5956}"/>
              </a:ext>
            </a:extLst>
          </p:cNvPr>
          <p:cNvSpPr txBox="1"/>
          <p:nvPr/>
        </p:nvSpPr>
        <p:spPr>
          <a:xfrm>
            <a:off x="5218028" y="5545656"/>
            <a:ext cx="3026379" cy="865173"/>
          </a:xfrm>
          <a:prstGeom prst="rect">
            <a:avLst/>
          </a:prstGeom>
          <a:noFill/>
        </p:spPr>
        <p:txBody>
          <a:bodyPr wrap="square">
            <a:spAutoFit/>
          </a:bodyPr>
          <a:lstStyle/>
          <a:p>
            <a:pPr>
              <a:lnSpc>
                <a:spcPct val="107000"/>
              </a:lnSpc>
              <a:spcAft>
                <a:spcPts val="800"/>
              </a:spcAft>
              <a:buNone/>
            </a:pPr>
            <a:r>
              <a:rPr lang="en-GB" sz="2400" dirty="0">
                <a:latin typeface="Calibri" panose="020F0502020204030204" pitchFamily="34" charset="0"/>
                <a:ea typeface="Calibri" panose="020F0502020204030204" pitchFamily="34" charset="0"/>
                <a:cs typeface="Times New Roman" panose="02020603050405020304" pitchFamily="18" charset="0"/>
              </a:rPr>
              <a:t>Next subtract 2 to give a difference of 33</a:t>
            </a:r>
          </a:p>
        </p:txBody>
      </p:sp>
      <p:sp>
        <p:nvSpPr>
          <p:cNvPr id="16" name="TextBox 15">
            <a:extLst>
              <a:ext uri="{FF2B5EF4-FFF2-40B4-BE49-F238E27FC236}">
                <a16:creationId xmlns:a16="http://schemas.microsoft.com/office/drawing/2014/main" id="{EC25AFED-7D18-42E7-8B65-FAB237359ED0}"/>
              </a:ext>
            </a:extLst>
          </p:cNvPr>
          <p:cNvSpPr txBox="1"/>
          <p:nvPr/>
        </p:nvSpPr>
        <p:spPr>
          <a:xfrm>
            <a:off x="6516216" y="446172"/>
            <a:ext cx="2239996" cy="1655518"/>
          </a:xfrm>
          <a:prstGeom prst="rect">
            <a:avLst/>
          </a:prstGeom>
          <a:noFill/>
        </p:spPr>
        <p:txBody>
          <a:bodyPr wrap="square">
            <a:spAutoFit/>
          </a:bodyPr>
          <a:lstStyle/>
          <a:p>
            <a:pPr>
              <a:lnSpc>
                <a:spcPct val="107000"/>
              </a:lnSpc>
              <a:spcAft>
                <a:spcPts val="800"/>
              </a:spcAft>
              <a:buNone/>
            </a:pPr>
            <a:r>
              <a:rPr lang="en-GB" sz="2400" dirty="0">
                <a:latin typeface="Calibri" panose="020F0502020204030204" pitchFamily="34" charset="0"/>
                <a:ea typeface="Calibri" panose="020F0502020204030204" pitchFamily="34" charset="0"/>
                <a:cs typeface="Times New Roman" panose="02020603050405020304" pitchFamily="18" charset="0"/>
              </a:rPr>
              <a:t>We check by adding the subtrahend and the difference.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933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020351-ABB0-4948-B5B8-577DBE504F5D}"/>
              </a:ext>
            </a:extLst>
          </p:cNvPr>
          <p:cNvPicPr>
            <a:picLocks noChangeAspect="1"/>
          </p:cNvPicPr>
          <p:nvPr/>
        </p:nvPicPr>
        <p:blipFill>
          <a:blip r:embed="rId2"/>
          <a:stretch>
            <a:fillRect/>
          </a:stretch>
        </p:blipFill>
        <p:spPr>
          <a:xfrm>
            <a:off x="683568" y="438697"/>
            <a:ext cx="2505075" cy="2209800"/>
          </a:xfrm>
          <a:prstGeom prst="rect">
            <a:avLst/>
          </a:prstGeom>
        </p:spPr>
      </p:pic>
      <p:sp>
        <p:nvSpPr>
          <p:cNvPr id="7" name="TextBox 6">
            <a:extLst>
              <a:ext uri="{FF2B5EF4-FFF2-40B4-BE49-F238E27FC236}">
                <a16:creationId xmlns:a16="http://schemas.microsoft.com/office/drawing/2014/main" id="{6606FE41-1AB4-46A9-887D-69912EFE8A20}"/>
              </a:ext>
            </a:extLst>
          </p:cNvPr>
          <p:cNvSpPr txBox="1"/>
          <p:nvPr/>
        </p:nvSpPr>
        <p:spPr>
          <a:xfrm>
            <a:off x="1360042" y="2598937"/>
            <a:ext cx="1728192" cy="532903"/>
          </a:xfrm>
          <a:prstGeom prst="rect">
            <a:avLst/>
          </a:prstGeom>
          <a:noFill/>
        </p:spPr>
        <p:txBody>
          <a:bodyPr wrap="square">
            <a:spAutoFit/>
          </a:bodyPr>
          <a:lstStyle/>
          <a:p>
            <a:pPr>
              <a:lnSpc>
                <a:spcPct val="107000"/>
              </a:lnSpc>
              <a:spcAft>
                <a:spcPts val="800"/>
              </a:spcAft>
              <a:buNone/>
            </a:pPr>
            <a:r>
              <a:rPr lang="en-GB" sz="2800" dirty="0">
                <a:effectLst/>
                <a:latin typeface="Calibri" panose="020F0502020204030204" pitchFamily="34" charset="0"/>
                <a:ea typeface="Calibri" panose="020F0502020204030204" pitchFamily="34" charset="0"/>
                <a:cs typeface="Times New Roman" panose="02020603050405020304" pitchFamily="18" charset="0"/>
              </a:rPr>
              <a:t>83 - 48 </a:t>
            </a:r>
          </a:p>
        </p:txBody>
      </p:sp>
      <p:sp>
        <p:nvSpPr>
          <p:cNvPr id="9" name="TextBox 8">
            <a:extLst>
              <a:ext uri="{FF2B5EF4-FFF2-40B4-BE49-F238E27FC236}">
                <a16:creationId xmlns:a16="http://schemas.microsoft.com/office/drawing/2014/main" id="{43449A92-3B2B-4D3A-99FC-7C35D79474BA}"/>
              </a:ext>
            </a:extLst>
          </p:cNvPr>
          <p:cNvSpPr txBox="1"/>
          <p:nvPr/>
        </p:nvSpPr>
        <p:spPr>
          <a:xfrm>
            <a:off x="6055768" y="558595"/>
            <a:ext cx="2676128" cy="1436804"/>
          </a:xfrm>
          <a:prstGeom prst="rect">
            <a:avLst/>
          </a:prstGeom>
          <a:noFill/>
        </p:spPr>
        <p:txBody>
          <a:bodyPr wrap="square">
            <a:spAutoFit/>
          </a:bodyPr>
          <a:lstStyle/>
          <a:p>
            <a:pPr>
              <a:lnSpc>
                <a:spcPct val="107000"/>
              </a:lnSpc>
              <a:spcAft>
                <a:spcPts val="800"/>
              </a:spcAft>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Subtract four 10s first. </a:t>
            </a:r>
            <a:r>
              <a:rPr lang="en-GB" sz="2400" dirty="0">
                <a:latin typeface="Calibri" panose="020F0502020204030204" pitchFamily="34" charset="0"/>
                <a:ea typeface="Calibri" panose="020F0502020204030204" pitchFamily="34" charset="0"/>
                <a:cs typeface="Times New Roman" panose="02020603050405020304" pitchFamily="18" charset="0"/>
              </a:rPr>
              <a:t>Now we have </a:t>
            </a:r>
          </a:p>
          <a:p>
            <a:pPr algn="ctr">
              <a:lnSpc>
                <a:spcPct val="107000"/>
              </a:lnSpc>
              <a:spcAft>
                <a:spcPts val="800"/>
              </a:spcAft>
              <a:buNone/>
            </a:pPr>
            <a:r>
              <a:rPr lang="en-GB" sz="2400" dirty="0">
                <a:latin typeface="Calibri" panose="020F0502020204030204" pitchFamily="34" charset="0"/>
                <a:ea typeface="Calibri" panose="020F0502020204030204" pitchFamily="34" charset="0"/>
                <a:cs typeface="Times New Roman" panose="02020603050405020304" pitchFamily="18" charset="0"/>
              </a:rPr>
              <a:t>43</a:t>
            </a:r>
            <a:r>
              <a:rPr lang="en-GB" sz="2400" dirty="0">
                <a:effectLst/>
                <a:latin typeface="Calibri" panose="020F0502020204030204" pitchFamily="34" charset="0"/>
                <a:ea typeface="Calibri" panose="020F0502020204030204" pitchFamily="34" charset="0"/>
                <a:cs typeface="Times New Roman" panose="02020603050405020304" pitchFamily="18" charset="0"/>
              </a:rPr>
              <a:t> - </a:t>
            </a:r>
            <a:r>
              <a:rPr lang="en-GB" sz="2400" dirty="0">
                <a:latin typeface="Calibri" panose="020F0502020204030204" pitchFamily="34" charset="0"/>
                <a:ea typeface="Calibri" panose="020F0502020204030204" pitchFamily="34" charset="0"/>
                <a:cs typeface="Times New Roman" panose="02020603050405020304" pitchFamily="18" charset="0"/>
              </a:rPr>
              <a:t>8</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60B076C2-8F35-4A3C-834D-F689235807DA}"/>
              </a:ext>
            </a:extLst>
          </p:cNvPr>
          <p:cNvPicPr>
            <a:picLocks noChangeAspect="1"/>
          </p:cNvPicPr>
          <p:nvPr/>
        </p:nvPicPr>
        <p:blipFill>
          <a:blip r:embed="rId3"/>
          <a:stretch>
            <a:fillRect/>
          </a:stretch>
        </p:blipFill>
        <p:spPr>
          <a:xfrm>
            <a:off x="4399584" y="486587"/>
            <a:ext cx="1504950" cy="2152650"/>
          </a:xfrm>
          <a:prstGeom prst="rect">
            <a:avLst/>
          </a:prstGeom>
        </p:spPr>
      </p:pic>
      <p:pic>
        <p:nvPicPr>
          <p:cNvPr id="13" name="Picture 12">
            <a:extLst>
              <a:ext uri="{FF2B5EF4-FFF2-40B4-BE49-F238E27FC236}">
                <a16:creationId xmlns:a16="http://schemas.microsoft.com/office/drawing/2014/main" id="{C55E4DDC-AB30-4760-B0CF-A4855481DEE4}"/>
              </a:ext>
            </a:extLst>
          </p:cNvPr>
          <p:cNvPicPr>
            <a:picLocks noChangeAspect="1"/>
          </p:cNvPicPr>
          <p:nvPr/>
        </p:nvPicPr>
        <p:blipFill>
          <a:blip r:embed="rId4"/>
          <a:stretch>
            <a:fillRect/>
          </a:stretch>
        </p:blipFill>
        <p:spPr>
          <a:xfrm>
            <a:off x="683568" y="3907938"/>
            <a:ext cx="1647825" cy="2200275"/>
          </a:xfrm>
          <a:prstGeom prst="rect">
            <a:avLst/>
          </a:prstGeom>
        </p:spPr>
      </p:pic>
      <p:sp>
        <p:nvSpPr>
          <p:cNvPr id="15" name="TextBox 14">
            <a:extLst>
              <a:ext uri="{FF2B5EF4-FFF2-40B4-BE49-F238E27FC236}">
                <a16:creationId xmlns:a16="http://schemas.microsoft.com/office/drawing/2014/main" id="{E82B9CC7-63E4-4D04-86FF-22E6422DEE04}"/>
              </a:ext>
            </a:extLst>
          </p:cNvPr>
          <p:cNvSpPr txBox="1"/>
          <p:nvPr/>
        </p:nvSpPr>
        <p:spPr>
          <a:xfrm>
            <a:off x="2331393" y="3643274"/>
            <a:ext cx="2676128" cy="2798780"/>
          </a:xfrm>
          <a:prstGeom prst="rect">
            <a:avLst/>
          </a:prstGeom>
          <a:noFill/>
        </p:spPr>
        <p:txBody>
          <a:bodyPr wrap="square">
            <a:spAutoFit/>
          </a:bodyPr>
          <a:lstStyle/>
          <a:p>
            <a:pPr>
              <a:lnSpc>
                <a:spcPct val="107000"/>
              </a:lnSpc>
              <a:spcAft>
                <a:spcPts val="800"/>
              </a:spcAft>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We need to subtract 8 ones. </a:t>
            </a:r>
          </a:p>
          <a:p>
            <a:pPr>
              <a:lnSpc>
                <a:spcPct val="107000"/>
              </a:lnSpc>
              <a:spcAft>
                <a:spcPts val="800"/>
              </a:spcAft>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We don’t have enough.</a:t>
            </a:r>
          </a:p>
          <a:p>
            <a:pPr>
              <a:lnSpc>
                <a:spcPct val="107000"/>
              </a:lnSpc>
              <a:spcAft>
                <a:spcPts val="800"/>
              </a:spcAft>
              <a:buNone/>
            </a:pPr>
            <a:r>
              <a:rPr lang="en-GB" sz="2400" dirty="0">
                <a:latin typeface="Calibri" panose="020F0502020204030204" pitchFamily="34" charset="0"/>
                <a:ea typeface="Calibri" panose="020F0502020204030204" pitchFamily="34" charset="0"/>
                <a:cs typeface="Times New Roman" panose="02020603050405020304" pitchFamily="18" charset="0"/>
              </a:rPr>
              <a:t>We exchange one 10 for 10 ones.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F43724E5-F6F3-4817-BA09-85170D6C68BF}"/>
              </a:ext>
            </a:extLst>
          </p:cNvPr>
          <p:cNvPicPr>
            <a:picLocks noChangeAspect="1"/>
          </p:cNvPicPr>
          <p:nvPr/>
        </p:nvPicPr>
        <p:blipFill>
          <a:blip r:embed="rId5"/>
          <a:stretch>
            <a:fillRect/>
          </a:stretch>
        </p:blipFill>
        <p:spPr>
          <a:xfrm>
            <a:off x="5313984" y="3898413"/>
            <a:ext cx="1181100" cy="2209800"/>
          </a:xfrm>
          <a:prstGeom prst="rect">
            <a:avLst/>
          </a:prstGeom>
        </p:spPr>
      </p:pic>
      <p:sp>
        <p:nvSpPr>
          <p:cNvPr id="19" name="TextBox 18">
            <a:extLst>
              <a:ext uri="{FF2B5EF4-FFF2-40B4-BE49-F238E27FC236}">
                <a16:creationId xmlns:a16="http://schemas.microsoft.com/office/drawing/2014/main" id="{2F523F3A-9EF0-45A7-9174-54620105F584}"/>
              </a:ext>
            </a:extLst>
          </p:cNvPr>
          <p:cNvSpPr txBox="1"/>
          <p:nvPr/>
        </p:nvSpPr>
        <p:spPr>
          <a:xfrm>
            <a:off x="6495084" y="4087325"/>
            <a:ext cx="2676128" cy="1831976"/>
          </a:xfrm>
          <a:prstGeom prst="rect">
            <a:avLst/>
          </a:prstGeom>
          <a:noFill/>
        </p:spPr>
        <p:txBody>
          <a:bodyPr wrap="square">
            <a:spAutoFit/>
          </a:bodyPr>
          <a:lstStyle/>
          <a:p>
            <a:pPr>
              <a:lnSpc>
                <a:spcPct val="107000"/>
              </a:lnSpc>
              <a:spcAft>
                <a:spcPts val="800"/>
              </a:spcAft>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Now we can subtract 8. </a:t>
            </a:r>
          </a:p>
          <a:p>
            <a:pPr>
              <a:lnSpc>
                <a:spcPct val="107000"/>
              </a:lnSpc>
              <a:spcAft>
                <a:spcPts val="800"/>
              </a:spcAft>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That leaves </a:t>
            </a:r>
            <a:r>
              <a:rPr lang="en-GB" sz="2400" dirty="0">
                <a:latin typeface="Calibri" panose="020F0502020204030204" pitchFamily="34" charset="0"/>
                <a:ea typeface="Calibri" panose="020F0502020204030204" pitchFamily="34" charset="0"/>
                <a:cs typeface="Times New Roman" panose="02020603050405020304" pitchFamily="18" charset="0"/>
              </a:rPr>
              <a:t>a difference of 35.</a:t>
            </a:r>
          </a:p>
        </p:txBody>
      </p:sp>
      <p:sp>
        <p:nvSpPr>
          <p:cNvPr id="20" name="TextBox 19">
            <a:extLst>
              <a:ext uri="{FF2B5EF4-FFF2-40B4-BE49-F238E27FC236}">
                <a16:creationId xmlns:a16="http://schemas.microsoft.com/office/drawing/2014/main" id="{E0F8A4D3-B03D-41F3-B47A-B11508EA67D5}"/>
              </a:ext>
            </a:extLst>
          </p:cNvPr>
          <p:cNvSpPr txBox="1"/>
          <p:nvPr/>
        </p:nvSpPr>
        <p:spPr>
          <a:xfrm>
            <a:off x="3069128" y="1213565"/>
            <a:ext cx="2564724" cy="4572277"/>
          </a:xfrm>
          <a:prstGeom prst="rect">
            <a:avLst/>
          </a:prstGeom>
          <a:solidFill>
            <a:srgbClr val="FFFFCC"/>
          </a:solidFill>
        </p:spPr>
        <p:txBody>
          <a:bodyPr wrap="square">
            <a:spAutoFit/>
          </a:bodyPr>
          <a:lstStyle/>
          <a:p>
            <a:pPr>
              <a:lnSpc>
                <a:spcPct val="107000"/>
              </a:lnSpc>
              <a:spcAft>
                <a:spcPts val="800"/>
              </a:spcAft>
              <a:buNone/>
            </a:pPr>
            <a:r>
              <a:rPr lang="en-GB" sz="2200" dirty="0">
                <a:latin typeface="Calibri" panose="020F0502020204030204" pitchFamily="34" charset="0"/>
                <a:ea typeface="Calibri" panose="020F0502020204030204" pitchFamily="34" charset="0"/>
                <a:cs typeface="Times New Roman" panose="02020603050405020304" pitchFamily="18" charset="0"/>
              </a:rPr>
              <a:t>This is as far as Year 2 children go.</a:t>
            </a:r>
          </a:p>
          <a:p>
            <a:pPr>
              <a:lnSpc>
                <a:spcPct val="107000"/>
              </a:lnSpc>
              <a:spcAft>
                <a:spcPts val="800"/>
              </a:spcAft>
              <a:buNone/>
            </a:pPr>
            <a:r>
              <a:rPr lang="en-GB" sz="2200" dirty="0">
                <a:latin typeface="Calibri" panose="020F0502020204030204" pitchFamily="34" charset="0"/>
                <a:ea typeface="Calibri" panose="020F0502020204030204" pitchFamily="34" charset="0"/>
                <a:cs typeface="Times New Roman" panose="02020603050405020304" pitchFamily="18" charset="0"/>
              </a:rPr>
              <a:t>Most significant digits are always dealt with first. </a:t>
            </a:r>
          </a:p>
          <a:p>
            <a:pPr>
              <a:lnSpc>
                <a:spcPct val="107000"/>
              </a:lnSpc>
              <a:spcAft>
                <a:spcPts val="800"/>
              </a:spcAft>
              <a:buNone/>
            </a:pPr>
            <a:r>
              <a:rPr lang="en-GB" sz="2200" dirty="0">
                <a:latin typeface="Calibri" panose="020F0502020204030204" pitchFamily="34" charset="0"/>
                <a:ea typeface="Calibri" panose="020F0502020204030204" pitchFamily="34" charset="0"/>
                <a:cs typeface="Times New Roman" panose="02020603050405020304" pitchFamily="18" charset="0"/>
              </a:rPr>
              <a:t>We change one thing only. The thing that changes is the size of the number.</a:t>
            </a:r>
          </a:p>
          <a:p>
            <a:pPr>
              <a:lnSpc>
                <a:spcPct val="107000"/>
              </a:lnSpc>
              <a:spcAft>
                <a:spcPts val="800"/>
              </a:spcAft>
              <a:buNone/>
            </a:pPr>
            <a:r>
              <a:rPr lang="en-GB" sz="2200" dirty="0">
                <a:latin typeface="Calibri" panose="020F0502020204030204" pitchFamily="34" charset="0"/>
                <a:ea typeface="Calibri" panose="020F0502020204030204" pitchFamily="34" charset="0"/>
                <a:cs typeface="Times New Roman" panose="02020603050405020304" pitchFamily="18" charset="0"/>
              </a:rPr>
              <a:t>Written methods are introduced in Year 3.</a:t>
            </a:r>
          </a:p>
        </p:txBody>
      </p:sp>
    </p:spTree>
    <p:extLst>
      <p:ext uri="{BB962C8B-B14F-4D97-AF65-F5344CB8AC3E}">
        <p14:creationId xmlns:p14="http://schemas.microsoft.com/office/powerpoint/2010/main" val="291964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9" grpId="0"/>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41F6A-3FFE-47DE-A9BB-272CCF7B2F8E}"/>
              </a:ext>
            </a:extLst>
          </p:cNvPr>
          <p:cNvSpPr>
            <a:spLocks noGrp="1"/>
          </p:cNvSpPr>
          <p:nvPr>
            <p:ph type="title"/>
          </p:nvPr>
        </p:nvSpPr>
        <p:spPr>
          <a:xfrm>
            <a:off x="1040433" y="1826638"/>
            <a:ext cx="7924800" cy="648072"/>
          </a:xfrm>
        </p:spPr>
        <p:txBody>
          <a:bodyPr/>
          <a:lstStyle/>
          <a:p>
            <a:r>
              <a:rPr lang="en-GB" sz="3200" dirty="0">
                <a:latin typeface="Calibri" panose="020F0502020204030204" pitchFamily="34" charset="0"/>
                <a:cs typeface="Calibri" panose="020F0502020204030204" pitchFamily="34" charset="0"/>
              </a:rPr>
              <a:t>Counting Principles</a:t>
            </a:r>
          </a:p>
        </p:txBody>
      </p:sp>
      <p:sp>
        <p:nvSpPr>
          <p:cNvPr id="3" name="Content Placeholder 2">
            <a:extLst>
              <a:ext uri="{FF2B5EF4-FFF2-40B4-BE49-F238E27FC236}">
                <a16:creationId xmlns:a16="http://schemas.microsoft.com/office/drawing/2014/main" id="{2307DFE6-0FEA-4FEB-BFE2-E716889ACDE1}"/>
              </a:ext>
            </a:extLst>
          </p:cNvPr>
          <p:cNvSpPr>
            <a:spLocks noGrp="1"/>
          </p:cNvSpPr>
          <p:nvPr>
            <p:ph idx="1"/>
          </p:nvPr>
        </p:nvSpPr>
        <p:spPr>
          <a:xfrm>
            <a:off x="1043608" y="2600540"/>
            <a:ext cx="7921625" cy="4114800"/>
          </a:xfrm>
        </p:spPr>
        <p:txBody>
          <a:bodyPr/>
          <a:lstStyle/>
          <a:p>
            <a:r>
              <a:rPr lang="en-GB" sz="2400" dirty="0">
                <a:latin typeface="Calibri" panose="020F0502020204030204" pitchFamily="34" charset="0"/>
                <a:cs typeface="Calibri" panose="020F0502020204030204" pitchFamily="34" charset="0"/>
              </a:rPr>
              <a:t>The ‘How to count’ principles</a:t>
            </a:r>
          </a:p>
          <a:p>
            <a:pPr marL="857250" lvl="1" indent="-457200">
              <a:buFont typeface="Arial" panose="020B0604020202020204" pitchFamily="34" charset="0"/>
              <a:buChar char="•"/>
            </a:pPr>
            <a:r>
              <a:rPr lang="en-GB" sz="2400" dirty="0">
                <a:latin typeface="Calibri" panose="020F0502020204030204" pitchFamily="34" charset="0"/>
                <a:cs typeface="Calibri" panose="020F0502020204030204" pitchFamily="34" charset="0"/>
              </a:rPr>
              <a:t>The stable order principle</a:t>
            </a:r>
          </a:p>
          <a:p>
            <a:pPr marL="857250" lvl="1" indent="-457200">
              <a:buFont typeface="Arial" panose="020B0604020202020204" pitchFamily="34" charset="0"/>
              <a:buChar char="•"/>
            </a:pPr>
            <a:r>
              <a:rPr lang="en-GB" sz="2400" dirty="0">
                <a:latin typeface="Calibri" panose="020F0502020204030204" pitchFamily="34" charset="0"/>
                <a:cs typeface="Calibri" panose="020F0502020204030204" pitchFamily="34" charset="0"/>
              </a:rPr>
              <a:t>The 1-1 principle</a:t>
            </a:r>
          </a:p>
          <a:p>
            <a:pPr marL="857250" lvl="1" indent="-457200">
              <a:buFont typeface="Arial" panose="020B0604020202020204" pitchFamily="34" charset="0"/>
              <a:buChar char="•"/>
            </a:pPr>
            <a:r>
              <a:rPr lang="en-GB" sz="2400" dirty="0">
                <a:latin typeface="Calibri" panose="020F0502020204030204" pitchFamily="34" charset="0"/>
                <a:cs typeface="Calibri" panose="020F0502020204030204" pitchFamily="34" charset="0"/>
              </a:rPr>
              <a:t>The cardinal principle</a:t>
            </a:r>
          </a:p>
          <a:p>
            <a:pPr marL="0" indent="0"/>
            <a:r>
              <a:rPr lang="en-GB" sz="2400" dirty="0">
                <a:latin typeface="Calibri" panose="020F0502020204030204" pitchFamily="34" charset="0"/>
                <a:cs typeface="Calibri" panose="020F0502020204030204" pitchFamily="34" charset="0"/>
              </a:rPr>
              <a:t>The ‘What to count’ principles</a:t>
            </a:r>
          </a:p>
          <a:p>
            <a:pPr marL="857250" lvl="1" indent="-457200">
              <a:buFont typeface="Arial" panose="020B0604020202020204" pitchFamily="34" charset="0"/>
              <a:buChar char="•"/>
            </a:pPr>
            <a:r>
              <a:rPr lang="en-GB" sz="2400" dirty="0">
                <a:latin typeface="Calibri" panose="020F0502020204030204" pitchFamily="34" charset="0"/>
                <a:cs typeface="Calibri" panose="020F0502020204030204" pitchFamily="34" charset="0"/>
              </a:rPr>
              <a:t>The order-irrelevance principle</a:t>
            </a:r>
          </a:p>
          <a:p>
            <a:pPr marL="857250" lvl="1" indent="-457200">
              <a:buFont typeface="Arial" panose="020B0604020202020204" pitchFamily="34" charset="0"/>
              <a:buChar char="•"/>
            </a:pPr>
            <a:r>
              <a:rPr lang="en-GB" sz="2400" dirty="0">
                <a:latin typeface="Calibri" panose="020F0502020204030204" pitchFamily="34" charset="0"/>
                <a:cs typeface="Calibri" panose="020F0502020204030204" pitchFamily="34" charset="0"/>
              </a:rPr>
              <a:t>The abstract principle</a:t>
            </a:r>
          </a:p>
          <a:p>
            <a:pPr marL="0" indent="0" algn="r"/>
            <a:endParaRPr lang="en-GB" altLang="en-US" sz="1800" i="1" dirty="0">
              <a:latin typeface="Calibri" panose="020F0502020204030204" pitchFamily="34" charset="0"/>
              <a:cs typeface="Calibri" panose="020F0502020204030204" pitchFamily="34" charset="0"/>
            </a:endParaRPr>
          </a:p>
          <a:p>
            <a:pPr marL="0" indent="0" algn="r"/>
            <a:r>
              <a:rPr lang="en-GB" altLang="en-US" sz="1800" i="1" dirty="0">
                <a:latin typeface="Calibri" panose="020F0502020204030204" pitchFamily="34" charset="0"/>
                <a:cs typeface="Calibri" panose="020F0502020204030204" pitchFamily="34" charset="0"/>
              </a:rPr>
              <a:t>Gelman R and </a:t>
            </a:r>
            <a:r>
              <a:rPr lang="en-GB" altLang="en-US" sz="1800" i="1" dirty="0" err="1">
                <a:latin typeface="Calibri" panose="020F0502020204030204" pitchFamily="34" charset="0"/>
                <a:cs typeface="Calibri" panose="020F0502020204030204" pitchFamily="34" charset="0"/>
              </a:rPr>
              <a:t>Gallistell</a:t>
            </a:r>
            <a:r>
              <a:rPr lang="en-GB" altLang="en-US" sz="1800" i="1" dirty="0">
                <a:latin typeface="Calibri" panose="020F0502020204030204" pitchFamily="34" charset="0"/>
                <a:cs typeface="Calibri" panose="020F0502020204030204" pitchFamily="34" charset="0"/>
              </a:rPr>
              <a:t> CR. (1978) </a:t>
            </a:r>
          </a:p>
          <a:p>
            <a:pPr marL="0" indent="0" algn="r"/>
            <a:r>
              <a:rPr lang="en-GB" altLang="en-US" sz="1800" i="1" dirty="0">
                <a:latin typeface="Calibri" panose="020F0502020204030204" pitchFamily="34" charset="0"/>
                <a:cs typeface="Calibri" panose="020F0502020204030204" pitchFamily="34" charset="0"/>
              </a:rPr>
              <a:t>‘The Child’s Understanding of Number’</a:t>
            </a:r>
            <a:endParaRPr lang="en-GB" sz="1800" dirty="0">
              <a:latin typeface="Calibri" panose="020F0502020204030204" pitchFamily="34" charset="0"/>
              <a:cs typeface="Calibri" panose="020F0502020204030204" pitchFamily="34" charset="0"/>
            </a:endParaRPr>
          </a:p>
          <a:p>
            <a:pPr marL="857250" lvl="1" indent="-457200">
              <a:buFont typeface="Arial" panose="020B0604020202020204" pitchFamily="34" charset="0"/>
              <a:buChar char="•"/>
            </a:pPr>
            <a:endParaRPr lang="en-GB" sz="2400" dirty="0">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51147A58-78E3-4CB6-950F-786B84648546}"/>
              </a:ext>
            </a:extLst>
          </p:cNvPr>
          <p:cNvSpPr txBox="1">
            <a:spLocks/>
          </p:cNvSpPr>
          <p:nvPr/>
        </p:nvSpPr>
        <p:spPr bwMode="auto">
          <a:xfrm>
            <a:off x="539552" y="18864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600" b="1">
                <a:solidFill>
                  <a:srgbClr val="00628C"/>
                </a:solidFill>
                <a:latin typeface="+mj-lt"/>
                <a:ea typeface="ＭＳ Ｐゴシック" charset="0"/>
                <a:cs typeface="+mj-cs"/>
              </a:defRPr>
            </a:lvl1pPr>
            <a:lvl2pPr algn="l" rtl="0" eaLnBrk="0" fontAlgn="base" hangingPunct="0">
              <a:spcBef>
                <a:spcPct val="0"/>
              </a:spcBef>
              <a:spcAft>
                <a:spcPct val="0"/>
              </a:spcAft>
              <a:defRPr sz="3600" b="1">
                <a:solidFill>
                  <a:srgbClr val="00628C"/>
                </a:solidFill>
                <a:latin typeface="Arial" charset="0"/>
                <a:ea typeface="ＭＳ Ｐゴシック" charset="0"/>
              </a:defRPr>
            </a:lvl2pPr>
            <a:lvl3pPr algn="l" rtl="0" eaLnBrk="0" fontAlgn="base" hangingPunct="0">
              <a:spcBef>
                <a:spcPct val="0"/>
              </a:spcBef>
              <a:spcAft>
                <a:spcPct val="0"/>
              </a:spcAft>
              <a:defRPr sz="3600" b="1">
                <a:solidFill>
                  <a:srgbClr val="00628C"/>
                </a:solidFill>
                <a:latin typeface="Arial" charset="0"/>
                <a:ea typeface="ＭＳ Ｐゴシック" charset="0"/>
              </a:defRPr>
            </a:lvl3pPr>
            <a:lvl4pPr algn="l" rtl="0" eaLnBrk="0" fontAlgn="base" hangingPunct="0">
              <a:spcBef>
                <a:spcPct val="0"/>
              </a:spcBef>
              <a:spcAft>
                <a:spcPct val="0"/>
              </a:spcAft>
              <a:defRPr sz="3600" b="1">
                <a:solidFill>
                  <a:srgbClr val="00628C"/>
                </a:solidFill>
                <a:latin typeface="Arial" charset="0"/>
                <a:ea typeface="ＭＳ Ｐゴシック" charset="0"/>
              </a:defRPr>
            </a:lvl4pPr>
            <a:lvl5pPr algn="l" rtl="0" eaLnBrk="0" fontAlgn="base" hangingPunct="0">
              <a:spcBef>
                <a:spcPct val="0"/>
              </a:spcBef>
              <a:spcAft>
                <a:spcPct val="0"/>
              </a:spcAft>
              <a:defRPr sz="3600" b="1">
                <a:solidFill>
                  <a:srgbClr val="00628C"/>
                </a:solidFill>
                <a:latin typeface="Arial" charset="0"/>
                <a:ea typeface="ＭＳ Ｐゴシック"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buNone/>
            </a:pPr>
            <a:r>
              <a:rPr lang="en-GB" sz="2800" kern="0" dirty="0">
                <a:latin typeface="Calibri" panose="020F0502020204030204" pitchFamily="34" charset="0"/>
                <a:cs typeface="Calibri" panose="020F0502020204030204" pitchFamily="34" charset="0"/>
              </a:rPr>
              <a:t>Before children can begin to calculate they need to be competent in counting</a:t>
            </a:r>
          </a:p>
        </p:txBody>
      </p:sp>
    </p:spTree>
    <p:extLst>
      <p:ext uri="{BB962C8B-B14F-4D97-AF65-F5344CB8AC3E}">
        <p14:creationId xmlns:p14="http://schemas.microsoft.com/office/powerpoint/2010/main" val="1604602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EE19006-1909-4942-B4B2-949A8D3BC95D}"/>
              </a:ext>
            </a:extLst>
          </p:cNvPr>
          <p:cNvSpPr txBox="1"/>
          <p:nvPr/>
        </p:nvSpPr>
        <p:spPr>
          <a:xfrm>
            <a:off x="827584" y="260648"/>
            <a:ext cx="7704856" cy="1831976"/>
          </a:xfrm>
          <a:prstGeom prst="rect">
            <a:avLst/>
          </a:prstGeom>
          <a:noFill/>
        </p:spPr>
        <p:txBody>
          <a:bodyPr wrap="square">
            <a:spAutoFit/>
          </a:bodyPr>
          <a:lstStyle/>
          <a:p>
            <a:pPr>
              <a:lnSpc>
                <a:spcPct val="107000"/>
              </a:lnSpc>
              <a:spcAft>
                <a:spcPts val="800"/>
              </a:spcAft>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We always apply addition and subtraction to measurement.</a:t>
            </a:r>
          </a:p>
          <a:p>
            <a:pPr>
              <a:lnSpc>
                <a:spcPct val="107000"/>
              </a:lnSpc>
              <a:spcAft>
                <a:spcPts val="800"/>
              </a:spcAft>
              <a:buNone/>
            </a:pPr>
            <a:r>
              <a:rPr lang="en-GB" sz="2400" dirty="0">
                <a:latin typeface="Calibri" panose="020F0502020204030204" pitchFamily="34" charset="0"/>
                <a:ea typeface="Calibri" panose="020F0502020204030204" pitchFamily="34" charset="0"/>
                <a:cs typeface="Times New Roman" panose="02020603050405020304" pitchFamily="18" charset="0"/>
              </a:rPr>
              <a:t>Measurement is the everyday application of the maths that we do. We want them to understand that the process of addition and subtraction is the same for anything.</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E130D047-D625-4671-9240-28F996D22690}"/>
              </a:ext>
            </a:extLst>
          </p:cNvPr>
          <p:cNvPicPr>
            <a:picLocks noChangeAspect="1"/>
          </p:cNvPicPr>
          <p:nvPr/>
        </p:nvPicPr>
        <p:blipFill>
          <a:blip r:embed="rId2"/>
          <a:stretch>
            <a:fillRect/>
          </a:stretch>
        </p:blipFill>
        <p:spPr>
          <a:xfrm>
            <a:off x="539552" y="2244488"/>
            <a:ext cx="7812360" cy="3624935"/>
          </a:xfrm>
          <a:prstGeom prst="rect">
            <a:avLst/>
          </a:prstGeom>
        </p:spPr>
      </p:pic>
      <p:sp>
        <p:nvSpPr>
          <p:cNvPr id="10" name="TextBox 9">
            <a:extLst>
              <a:ext uri="{FF2B5EF4-FFF2-40B4-BE49-F238E27FC236}">
                <a16:creationId xmlns:a16="http://schemas.microsoft.com/office/drawing/2014/main" id="{C3631550-B137-4FA8-B93F-327450DEBAC5}"/>
              </a:ext>
            </a:extLst>
          </p:cNvPr>
          <p:cNvSpPr txBox="1"/>
          <p:nvPr/>
        </p:nvSpPr>
        <p:spPr>
          <a:xfrm>
            <a:off x="1259632" y="6021288"/>
            <a:ext cx="7704856" cy="470000"/>
          </a:xfrm>
          <a:prstGeom prst="rect">
            <a:avLst/>
          </a:prstGeom>
          <a:noFill/>
        </p:spPr>
        <p:txBody>
          <a:bodyPr wrap="square">
            <a:spAutoFit/>
          </a:bodyPr>
          <a:lstStyle/>
          <a:p>
            <a:pPr>
              <a:lnSpc>
                <a:spcPct val="107000"/>
              </a:lnSpc>
              <a:spcAft>
                <a:spcPts val="800"/>
              </a:spcAft>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How many ways can you make 10p? 20p? 15p?</a:t>
            </a:r>
          </a:p>
        </p:txBody>
      </p:sp>
    </p:spTree>
    <p:extLst>
      <p:ext uri="{BB962C8B-B14F-4D97-AF65-F5344CB8AC3E}">
        <p14:creationId xmlns:p14="http://schemas.microsoft.com/office/powerpoint/2010/main" val="1326264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25B570-2E04-4080-89D0-F573FBEEEADE}"/>
              </a:ext>
            </a:extLst>
          </p:cNvPr>
          <p:cNvSpPr/>
          <p:nvPr/>
        </p:nvSpPr>
        <p:spPr>
          <a:xfrm>
            <a:off x="573480" y="687914"/>
            <a:ext cx="6992702" cy="3284232"/>
          </a:xfrm>
          <a:prstGeom prst="rect">
            <a:avLst/>
          </a:prstGeom>
        </p:spPr>
        <p:txBody>
          <a:bodyPr wrap="square">
            <a:spAutoFit/>
          </a:bodyPr>
          <a:lstStyle/>
          <a:p>
            <a:pPr>
              <a:lnSpc>
                <a:spcPct val="107000"/>
              </a:lnSpc>
              <a:spcAft>
                <a:spcPts val="0"/>
              </a:spcAft>
              <a:buNone/>
            </a:pPr>
            <a:r>
              <a:rPr lang="en-GB" sz="2400" dirty="0">
                <a:latin typeface="Calibri" panose="020F0502020204030204" pitchFamily="34" charset="0"/>
                <a:cs typeface="Calibri" panose="020F0502020204030204" pitchFamily="34" charset="0"/>
              </a:rPr>
              <a:t>Stacy had £24. Adam had £15. </a:t>
            </a:r>
          </a:p>
          <a:p>
            <a:pPr>
              <a:lnSpc>
                <a:spcPct val="107000"/>
              </a:lnSpc>
              <a:spcAft>
                <a:spcPts val="0"/>
              </a:spcAft>
              <a:buNone/>
            </a:pPr>
            <a:endParaRPr lang="en-GB" sz="2400" dirty="0">
              <a:latin typeface="Calibri" panose="020F0502020204030204" pitchFamily="34" charset="0"/>
              <a:cs typeface="Calibri" panose="020F0502020204030204" pitchFamily="34" charset="0"/>
            </a:endParaRPr>
          </a:p>
          <a:p>
            <a:pPr>
              <a:lnSpc>
                <a:spcPct val="107000"/>
              </a:lnSpc>
              <a:spcAft>
                <a:spcPts val="0"/>
              </a:spcAft>
              <a:buNone/>
            </a:pPr>
            <a:r>
              <a:rPr lang="en-GB" sz="2400" dirty="0">
                <a:latin typeface="Calibri" panose="020F0502020204030204" pitchFamily="34" charset="0"/>
                <a:cs typeface="Calibri" panose="020F0502020204030204" pitchFamily="34" charset="0"/>
              </a:rPr>
              <a:t>How much money did they have altogether? </a:t>
            </a:r>
          </a:p>
          <a:p>
            <a:pPr>
              <a:lnSpc>
                <a:spcPct val="107000"/>
              </a:lnSpc>
              <a:spcAft>
                <a:spcPts val="0"/>
              </a:spcAft>
              <a:buNone/>
            </a:pPr>
            <a:endParaRPr lang="en-GB" sz="2400" dirty="0">
              <a:latin typeface="Calibri" panose="020F0502020204030204" pitchFamily="34" charset="0"/>
              <a:cs typeface="Calibri" panose="020F0502020204030204" pitchFamily="34" charset="0"/>
            </a:endParaRPr>
          </a:p>
          <a:p>
            <a:pPr>
              <a:lnSpc>
                <a:spcPct val="107000"/>
              </a:lnSpc>
              <a:spcAft>
                <a:spcPts val="0"/>
              </a:spcAft>
              <a:buNone/>
            </a:pPr>
            <a:r>
              <a:rPr lang="en-GB" sz="2400" dirty="0">
                <a:latin typeface="Calibri" panose="020F0502020204030204" pitchFamily="34" charset="0"/>
                <a:cs typeface="Calibri" panose="020F0502020204030204" pitchFamily="34" charset="0"/>
              </a:rPr>
              <a:t>How much more money did Stacy have? </a:t>
            </a:r>
          </a:p>
          <a:p>
            <a:pPr>
              <a:lnSpc>
                <a:spcPct val="107000"/>
              </a:lnSpc>
              <a:spcAft>
                <a:spcPts val="0"/>
              </a:spcAft>
              <a:buNone/>
            </a:pPr>
            <a:endParaRPr lang="en-GB" sz="2400" dirty="0">
              <a:latin typeface="Calibri" panose="020F0502020204030204" pitchFamily="34" charset="0"/>
              <a:cs typeface="Calibri" panose="020F0502020204030204" pitchFamily="34" charset="0"/>
            </a:endParaRPr>
          </a:p>
          <a:p>
            <a:pPr>
              <a:lnSpc>
                <a:spcPct val="107000"/>
              </a:lnSpc>
              <a:spcAft>
                <a:spcPts val="0"/>
              </a:spcAft>
              <a:buNone/>
            </a:pPr>
            <a:r>
              <a:rPr lang="en-GB" sz="2400" dirty="0">
                <a:latin typeface="Calibri" panose="020F0502020204030204" pitchFamily="34" charset="0"/>
                <a:cs typeface="Calibri" panose="020F0502020204030204" pitchFamily="34" charset="0"/>
              </a:rPr>
              <a:t>Draw the bar model to represent each calculation</a:t>
            </a:r>
            <a:endParaRPr lang="en-GB" sz="2400"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2" descr="Play Money Sterling Pounds Coins &amp; Notes (T09378): Henbrandt ...">
            <a:extLst>
              <a:ext uri="{FF2B5EF4-FFF2-40B4-BE49-F238E27FC236}">
                <a16:creationId xmlns:a16="http://schemas.microsoft.com/office/drawing/2014/main" id="{4FCA6E62-5E75-4B97-B8F4-7ECB286198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509884"/>
            <a:ext cx="2448272" cy="2416749"/>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C65E99E9-29F9-451F-896F-0AD343F71AFE}"/>
              </a:ext>
            </a:extLst>
          </p:cNvPr>
          <p:cNvGrpSpPr/>
          <p:nvPr/>
        </p:nvGrpSpPr>
        <p:grpSpPr>
          <a:xfrm>
            <a:off x="1835696" y="4797161"/>
            <a:ext cx="2307010" cy="1089489"/>
            <a:chOff x="1278327" y="3725694"/>
            <a:chExt cx="4334533" cy="1089489"/>
          </a:xfrm>
          <a:noFill/>
        </p:grpSpPr>
        <p:sp>
          <p:nvSpPr>
            <p:cNvPr id="7" name="Rectangle 6">
              <a:extLst>
                <a:ext uri="{FF2B5EF4-FFF2-40B4-BE49-F238E27FC236}">
                  <a16:creationId xmlns:a16="http://schemas.microsoft.com/office/drawing/2014/main" id="{B3FF6438-C2DC-4EEF-B21A-3378DC3E89D3}"/>
                </a:ext>
              </a:extLst>
            </p:cNvPr>
            <p:cNvSpPr/>
            <p:nvPr/>
          </p:nvSpPr>
          <p:spPr>
            <a:xfrm>
              <a:off x="1284051" y="3725694"/>
              <a:ext cx="2161921" cy="544749"/>
            </a:xfrm>
            <a:prstGeom prst="rect">
              <a:avLst/>
            </a:prstGeom>
            <a:grpFill/>
          </p:spPr>
          <p:style>
            <a:lnRef idx="2">
              <a:schemeClr val="dk1"/>
            </a:lnRef>
            <a:fillRef idx="1">
              <a:schemeClr val="lt1"/>
            </a:fillRef>
            <a:effectRef idx="0">
              <a:schemeClr val="dk1"/>
            </a:effectRef>
            <a:fontRef idx="minor">
              <a:schemeClr val="dk1"/>
            </a:fontRef>
          </p:style>
          <p:txBody>
            <a:bodyPr rtlCol="0" anchor="ctr"/>
            <a:lstStyle/>
            <a:p>
              <a:pPr algn="ctr">
                <a:buNone/>
              </a:pPr>
              <a:r>
                <a:rPr lang="en-GB" sz="2400" dirty="0">
                  <a:latin typeface="Calibri" panose="020F0502020204030204" pitchFamily="34" charset="0"/>
                  <a:cs typeface="Calibri" panose="020F0502020204030204" pitchFamily="34" charset="0"/>
                </a:rPr>
                <a:t>£24</a:t>
              </a:r>
            </a:p>
          </p:txBody>
        </p:sp>
        <p:sp>
          <p:nvSpPr>
            <p:cNvPr id="8" name="Rectangle 7">
              <a:extLst>
                <a:ext uri="{FF2B5EF4-FFF2-40B4-BE49-F238E27FC236}">
                  <a16:creationId xmlns:a16="http://schemas.microsoft.com/office/drawing/2014/main" id="{C53EA56E-639E-4CBF-A69F-D38E9CBE290D}"/>
                </a:ext>
              </a:extLst>
            </p:cNvPr>
            <p:cNvSpPr/>
            <p:nvPr/>
          </p:nvSpPr>
          <p:spPr>
            <a:xfrm>
              <a:off x="3449310" y="3725694"/>
              <a:ext cx="2161921" cy="544749"/>
            </a:xfrm>
            <a:prstGeom prst="rect">
              <a:avLst/>
            </a:prstGeom>
            <a:grpFill/>
          </p:spPr>
          <p:style>
            <a:lnRef idx="2">
              <a:schemeClr val="dk1"/>
            </a:lnRef>
            <a:fillRef idx="1">
              <a:schemeClr val="lt1"/>
            </a:fillRef>
            <a:effectRef idx="0">
              <a:schemeClr val="dk1"/>
            </a:effectRef>
            <a:fontRef idx="minor">
              <a:schemeClr val="dk1"/>
            </a:fontRef>
          </p:style>
          <p:txBody>
            <a:bodyPr rtlCol="0" anchor="ctr"/>
            <a:lstStyle/>
            <a:p>
              <a:pPr algn="ctr">
                <a:buNone/>
              </a:pPr>
              <a:r>
                <a:rPr lang="en-GB" sz="2400" dirty="0">
                  <a:latin typeface="Calibri" panose="020F0502020204030204" pitchFamily="34" charset="0"/>
                  <a:cs typeface="Calibri" panose="020F0502020204030204" pitchFamily="34" charset="0"/>
                </a:rPr>
                <a:t>£15</a:t>
              </a:r>
            </a:p>
          </p:txBody>
        </p:sp>
        <p:sp>
          <p:nvSpPr>
            <p:cNvPr id="9" name="Rectangle 8">
              <a:extLst>
                <a:ext uri="{FF2B5EF4-FFF2-40B4-BE49-F238E27FC236}">
                  <a16:creationId xmlns:a16="http://schemas.microsoft.com/office/drawing/2014/main" id="{9FF2A75E-3330-469D-8646-7B949342C8D2}"/>
                </a:ext>
              </a:extLst>
            </p:cNvPr>
            <p:cNvSpPr/>
            <p:nvPr/>
          </p:nvSpPr>
          <p:spPr>
            <a:xfrm>
              <a:off x="1278327" y="4270434"/>
              <a:ext cx="4334533" cy="544749"/>
            </a:xfrm>
            <a:prstGeom prst="rect">
              <a:avLst/>
            </a:prstGeom>
            <a:grpFill/>
          </p:spPr>
          <p:style>
            <a:lnRef idx="2">
              <a:schemeClr val="dk1"/>
            </a:lnRef>
            <a:fillRef idx="1">
              <a:schemeClr val="lt1"/>
            </a:fillRef>
            <a:effectRef idx="0">
              <a:schemeClr val="dk1"/>
            </a:effectRef>
            <a:fontRef idx="minor">
              <a:schemeClr val="dk1"/>
            </a:fontRef>
          </p:style>
          <p:txBody>
            <a:bodyPr rtlCol="0" anchor="ctr"/>
            <a:lstStyle/>
            <a:p>
              <a:pPr algn="ctr">
                <a:buNone/>
              </a:pPr>
              <a:endParaRPr lang="en-GB" sz="2400" dirty="0">
                <a:latin typeface="Calibri" panose="020F0502020204030204" pitchFamily="34" charset="0"/>
                <a:cs typeface="Calibri" panose="020F0502020204030204" pitchFamily="34" charset="0"/>
              </a:endParaRPr>
            </a:p>
          </p:txBody>
        </p:sp>
      </p:grpSp>
      <p:grpSp>
        <p:nvGrpSpPr>
          <p:cNvPr id="10" name="Group 9">
            <a:extLst>
              <a:ext uri="{FF2B5EF4-FFF2-40B4-BE49-F238E27FC236}">
                <a16:creationId xmlns:a16="http://schemas.microsoft.com/office/drawing/2014/main" id="{4D82470E-F22E-49BF-B85E-C4A06D4EB997}"/>
              </a:ext>
            </a:extLst>
          </p:cNvPr>
          <p:cNvGrpSpPr/>
          <p:nvPr/>
        </p:nvGrpSpPr>
        <p:grpSpPr>
          <a:xfrm>
            <a:off x="4572000" y="4797152"/>
            <a:ext cx="2307010" cy="1089498"/>
            <a:chOff x="1278327" y="3180945"/>
            <a:chExt cx="4334533" cy="1089498"/>
          </a:xfrm>
          <a:noFill/>
        </p:grpSpPr>
        <p:sp>
          <p:nvSpPr>
            <p:cNvPr id="11" name="Rectangle 10">
              <a:extLst>
                <a:ext uri="{FF2B5EF4-FFF2-40B4-BE49-F238E27FC236}">
                  <a16:creationId xmlns:a16="http://schemas.microsoft.com/office/drawing/2014/main" id="{D9E1E995-FAB2-462F-BD71-71F8F9ABBCDA}"/>
                </a:ext>
              </a:extLst>
            </p:cNvPr>
            <p:cNvSpPr/>
            <p:nvPr/>
          </p:nvSpPr>
          <p:spPr>
            <a:xfrm>
              <a:off x="1284051" y="3725694"/>
              <a:ext cx="2161921" cy="544749"/>
            </a:xfrm>
            <a:prstGeom prst="rect">
              <a:avLst/>
            </a:prstGeom>
            <a:grpFill/>
          </p:spPr>
          <p:style>
            <a:lnRef idx="2">
              <a:schemeClr val="dk1"/>
            </a:lnRef>
            <a:fillRef idx="1">
              <a:schemeClr val="lt1"/>
            </a:fillRef>
            <a:effectRef idx="0">
              <a:schemeClr val="dk1"/>
            </a:effectRef>
            <a:fontRef idx="minor">
              <a:schemeClr val="dk1"/>
            </a:fontRef>
          </p:style>
          <p:txBody>
            <a:bodyPr rtlCol="0" anchor="ctr"/>
            <a:lstStyle/>
            <a:p>
              <a:pPr algn="ctr">
                <a:buNone/>
              </a:pPr>
              <a:r>
                <a:rPr lang="en-GB" sz="2400" dirty="0">
                  <a:latin typeface="Calibri" panose="020F0502020204030204" pitchFamily="34" charset="0"/>
                  <a:cs typeface="Calibri" panose="020F0502020204030204" pitchFamily="34" charset="0"/>
                </a:rPr>
                <a:t>£15</a:t>
              </a:r>
            </a:p>
          </p:txBody>
        </p:sp>
        <p:sp>
          <p:nvSpPr>
            <p:cNvPr id="12" name="Rectangle 11">
              <a:extLst>
                <a:ext uri="{FF2B5EF4-FFF2-40B4-BE49-F238E27FC236}">
                  <a16:creationId xmlns:a16="http://schemas.microsoft.com/office/drawing/2014/main" id="{A7F497CB-702E-487C-ABB8-402496CE115E}"/>
                </a:ext>
              </a:extLst>
            </p:cNvPr>
            <p:cNvSpPr/>
            <p:nvPr/>
          </p:nvSpPr>
          <p:spPr>
            <a:xfrm>
              <a:off x="3449310" y="3725694"/>
              <a:ext cx="2161921" cy="544749"/>
            </a:xfrm>
            <a:prstGeom prst="rect">
              <a:avLst/>
            </a:prstGeom>
            <a:grpFill/>
          </p:spPr>
          <p:style>
            <a:lnRef idx="2">
              <a:schemeClr val="dk1"/>
            </a:lnRef>
            <a:fillRef idx="1">
              <a:schemeClr val="lt1"/>
            </a:fillRef>
            <a:effectRef idx="0">
              <a:schemeClr val="dk1"/>
            </a:effectRef>
            <a:fontRef idx="minor">
              <a:schemeClr val="dk1"/>
            </a:fontRef>
          </p:style>
          <p:txBody>
            <a:bodyPr rtlCol="0" anchor="ctr"/>
            <a:lstStyle/>
            <a:p>
              <a:pPr algn="ctr">
                <a:buNone/>
              </a:pPr>
              <a:endParaRPr lang="en-GB" sz="2400" dirty="0">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589FED8D-4DF1-43BD-A3E1-47594E6E2248}"/>
                </a:ext>
              </a:extLst>
            </p:cNvPr>
            <p:cNvSpPr/>
            <p:nvPr/>
          </p:nvSpPr>
          <p:spPr>
            <a:xfrm>
              <a:off x="1278327" y="3180945"/>
              <a:ext cx="4334533" cy="544749"/>
            </a:xfrm>
            <a:prstGeom prst="rect">
              <a:avLst/>
            </a:prstGeom>
            <a:grpFill/>
          </p:spPr>
          <p:style>
            <a:lnRef idx="2">
              <a:schemeClr val="dk1"/>
            </a:lnRef>
            <a:fillRef idx="1">
              <a:schemeClr val="lt1"/>
            </a:fillRef>
            <a:effectRef idx="0">
              <a:schemeClr val="dk1"/>
            </a:effectRef>
            <a:fontRef idx="minor">
              <a:schemeClr val="dk1"/>
            </a:fontRef>
          </p:style>
          <p:txBody>
            <a:bodyPr rtlCol="0" anchor="ctr"/>
            <a:lstStyle/>
            <a:p>
              <a:pPr algn="ctr">
                <a:buNone/>
              </a:pPr>
              <a:r>
                <a:rPr lang="en-GB" sz="2400" dirty="0">
                  <a:latin typeface="Calibri" panose="020F0502020204030204" pitchFamily="34" charset="0"/>
                  <a:cs typeface="Calibri" panose="020F0502020204030204" pitchFamily="34" charset="0"/>
                </a:rPr>
                <a:t>£24</a:t>
              </a:r>
            </a:p>
          </p:txBody>
        </p:sp>
      </p:grpSp>
    </p:spTree>
    <p:extLst>
      <p:ext uri="{BB962C8B-B14F-4D97-AF65-F5344CB8AC3E}">
        <p14:creationId xmlns:p14="http://schemas.microsoft.com/office/powerpoint/2010/main" val="289555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E85426A-5E5B-415E-BDD8-6E8C3B683B71}"/>
              </a:ext>
            </a:extLst>
          </p:cNvPr>
          <p:cNvSpPr/>
          <p:nvPr/>
        </p:nvSpPr>
        <p:spPr>
          <a:xfrm>
            <a:off x="755576" y="715637"/>
            <a:ext cx="7860958" cy="3564053"/>
          </a:xfrm>
          <a:prstGeom prst="rect">
            <a:avLst/>
          </a:prstGeom>
        </p:spPr>
        <p:txBody>
          <a:bodyPr wrap="square">
            <a:spAutoFit/>
          </a:bodyPr>
          <a:lstStyle/>
          <a:p>
            <a:pPr>
              <a:buNone/>
            </a:pPr>
            <a:r>
              <a:rPr lang="en-GB" sz="2400" dirty="0"/>
              <a:t>Sophie had a piece of string with a length of 25cm. </a:t>
            </a:r>
          </a:p>
          <a:p>
            <a:pPr>
              <a:buNone/>
            </a:pPr>
            <a:endParaRPr lang="en-GB" sz="2400" dirty="0"/>
          </a:p>
          <a:p>
            <a:pPr>
              <a:buNone/>
            </a:pPr>
            <a:r>
              <a:rPr lang="en-GB" sz="2400" dirty="0"/>
              <a:t>Bobby had a length that was 38cm. </a:t>
            </a:r>
          </a:p>
          <a:p>
            <a:pPr>
              <a:buNone/>
            </a:pPr>
            <a:endParaRPr lang="en-GB" sz="2400" dirty="0"/>
          </a:p>
          <a:p>
            <a:pPr>
              <a:buNone/>
            </a:pPr>
            <a:r>
              <a:rPr lang="en-GB" sz="2400" dirty="0"/>
              <a:t>What is the total length of their string.</a:t>
            </a:r>
          </a:p>
          <a:p>
            <a:pPr>
              <a:buNone/>
            </a:pPr>
            <a:endParaRPr lang="en-GB" sz="2400" dirty="0"/>
          </a:p>
          <a:p>
            <a:pPr>
              <a:buNone/>
            </a:pPr>
            <a:r>
              <a:rPr lang="en-GB" sz="2400" dirty="0"/>
              <a:t>What is the difference in their lengths? </a:t>
            </a:r>
          </a:p>
          <a:p>
            <a:pPr>
              <a:buNone/>
            </a:pPr>
            <a:endParaRPr lang="en-GB" sz="2400" dirty="0"/>
          </a:p>
        </p:txBody>
      </p:sp>
      <p:pic>
        <p:nvPicPr>
          <p:cNvPr id="7" name="Picture 4" descr="Piece of String stock photo. Image of background, material - 9870708">
            <a:extLst>
              <a:ext uri="{FF2B5EF4-FFF2-40B4-BE49-F238E27FC236}">
                <a16:creationId xmlns:a16="http://schemas.microsoft.com/office/drawing/2014/main" id="{4FB60642-E83C-4299-89A7-400E4542CB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03" t="12908" r="8509" b="20425"/>
          <a:stretch/>
        </p:blipFill>
        <p:spPr bwMode="auto">
          <a:xfrm rot="17331033">
            <a:off x="5868144" y="2276872"/>
            <a:ext cx="2818212" cy="1633243"/>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F0DD2AD-E5DC-4DDF-8E12-4B6E79FE389B}"/>
              </a:ext>
            </a:extLst>
          </p:cNvPr>
          <p:cNvGrpSpPr/>
          <p:nvPr/>
        </p:nvGrpSpPr>
        <p:grpSpPr>
          <a:xfrm>
            <a:off x="1835696" y="4797161"/>
            <a:ext cx="2307010" cy="1089489"/>
            <a:chOff x="1278327" y="3725694"/>
            <a:chExt cx="4334533" cy="1089489"/>
          </a:xfrm>
          <a:noFill/>
        </p:grpSpPr>
        <p:sp>
          <p:nvSpPr>
            <p:cNvPr id="9" name="Rectangle 8">
              <a:extLst>
                <a:ext uri="{FF2B5EF4-FFF2-40B4-BE49-F238E27FC236}">
                  <a16:creationId xmlns:a16="http://schemas.microsoft.com/office/drawing/2014/main" id="{0504C3C0-38C5-432E-8273-2BEDEA2B6846}"/>
                </a:ext>
              </a:extLst>
            </p:cNvPr>
            <p:cNvSpPr/>
            <p:nvPr/>
          </p:nvSpPr>
          <p:spPr>
            <a:xfrm>
              <a:off x="1284051" y="3725694"/>
              <a:ext cx="2161921" cy="544749"/>
            </a:xfrm>
            <a:prstGeom prst="rect">
              <a:avLst/>
            </a:prstGeom>
            <a:grpFill/>
          </p:spPr>
          <p:style>
            <a:lnRef idx="2">
              <a:schemeClr val="dk1"/>
            </a:lnRef>
            <a:fillRef idx="1">
              <a:schemeClr val="lt1"/>
            </a:fillRef>
            <a:effectRef idx="0">
              <a:schemeClr val="dk1"/>
            </a:effectRef>
            <a:fontRef idx="minor">
              <a:schemeClr val="dk1"/>
            </a:fontRef>
          </p:style>
          <p:txBody>
            <a:bodyPr rtlCol="0" anchor="ctr"/>
            <a:lstStyle/>
            <a:p>
              <a:pPr algn="ctr">
                <a:buNone/>
              </a:pPr>
              <a:r>
                <a:rPr lang="en-GB" sz="2400" dirty="0">
                  <a:latin typeface="Calibri" panose="020F0502020204030204" pitchFamily="34" charset="0"/>
                  <a:cs typeface="Calibri" panose="020F0502020204030204" pitchFamily="34" charset="0"/>
                </a:rPr>
                <a:t>25cm</a:t>
              </a:r>
            </a:p>
          </p:txBody>
        </p:sp>
        <p:sp>
          <p:nvSpPr>
            <p:cNvPr id="10" name="Rectangle 9">
              <a:extLst>
                <a:ext uri="{FF2B5EF4-FFF2-40B4-BE49-F238E27FC236}">
                  <a16:creationId xmlns:a16="http://schemas.microsoft.com/office/drawing/2014/main" id="{80AC4C05-298B-4C37-A81C-920DC3DE0F0E}"/>
                </a:ext>
              </a:extLst>
            </p:cNvPr>
            <p:cNvSpPr/>
            <p:nvPr/>
          </p:nvSpPr>
          <p:spPr>
            <a:xfrm>
              <a:off x="3449310" y="3725694"/>
              <a:ext cx="2161921" cy="544749"/>
            </a:xfrm>
            <a:prstGeom prst="rect">
              <a:avLst/>
            </a:prstGeom>
            <a:grpFill/>
          </p:spPr>
          <p:style>
            <a:lnRef idx="2">
              <a:schemeClr val="dk1"/>
            </a:lnRef>
            <a:fillRef idx="1">
              <a:schemeClr val="lt1"/>
            </a:fillRef>
            <a:effectRef idx="0">
              <a:schemeClr val="dk1"/>
            </a:effectRef>
            <a:fontRef idx="minor">
              <a:schemeClr val="dk1"/>
            </a:fontRef>
          </p:style>
          <p:txBody>
            <a:bodyPr rtlCol="0" anchor="ctr"/>
            <a:lstStyle/>
            <a:p>
              <a:pPr algn="ctr">
                <a:buNone/>
              </a:pPr>
              <a:r>
                <a:rPr lang="en-GB" sz="2400" dirty="0">
                  <a:latin typeface="Calibri" panose="020F0502020204030204" pitchFamily="34" charset="0"/>
                  <a:cs typeface="Calibri" panose="020F0502020204030204" pitchFamily="34" charset="0"/>
                </a:rPr>
                <a:t>38cm</a:t>
              </a:r>
            </a:p>
          </p:txBody>
        </p:sp>
        <p:sp>
          <p:nvSpPr>
            <p:cNvPr id="11" name="Rectangle 10">
              <a:extLst>
                <a:ext uri="{FF2B5EF4-FFF2-40B4-BE49-F238E27FC236}">
                  <a16:creationId xmlns:a16="http://schemas.microsoft.com/office/drawing/2014/main" id="{4606EE7D-D97A-49D6-B86E-E11049D7E7A0}"/>
                </a:ext>
              </a:extLst>
            </p:cNvPr>
            <p:cNvSpPr/>
            <p:nvPr/>
          </p:nvSpPr>
          <p:spPr>
            <a:xfrm>
              <a:off x="1278327" y="4270434"/>
              <a:ext cx="4334533" cy="544749"/>
            </a:xfrm>
            <a:prstGeom prst="rect">
              <a:avLst/>
            </a:prstGeom>
            <a:grpFill/>
          </p:spPr>
          <p:style>
            <a:lnRef idx="2">
              <a:schemeClr val="dk1"/>
            </a:lnRef>
            <a:fillRef idx="1">
              <a:schemeClr val="lt1"/>
            </a:fillRef>
            <a:effectRef idx="0">
              <a:schemeClr val="dk1"/>
            </a:effectRef>
            <a:fontRef idx="minor">
              <a:schemeClr val="dk1"/>
            </a:fontRef>
          </p:style>
          <p:txBody>
            <a:bodyPr rtlCol="0" anchor="ctr"/>
            <a:lstStyle/>
            <a:p>
              <a:pPr algn="ctr">
                <a:buNone/>
              </a:pPr>
              <a:endParaRPr lang="en-GB" sz="2400" dirty="0">
                <a:latin typeface="Calibri" panose="020F0502020204030204" pitchFamily="34" charset="0"/>
                <a:cs typeface="Calibri" panose="020F0502020204030204" pitchFamily="34" charset="0"/>
              </a:endParaRPr>
            </a:p>
          </p:txBody>
        </p:sp>
      </p:grpSp>
      <p:grpSp>
        <p:nvGrpSpPr>
          <p:cNvPr id="12" name="Group 11">
            <a:extLst>
              <a:ext uri="{FF2B5EF4-FFF2-40B4-BE49-F238E27FC236}">
                <a16:creationId xmlns:a16="http://schemas.microsoft.com/office/drawing/2014/main" id="{E17C0DFD-BF66-4A20-B8CE-E165FC72072B}"/>
              </a:ext>
            </a:extLst>
          </p:cNvPr>
          <p:cNvGrpSpPr/>
          <p:nvPr/>
        </p:nvGrpSpPr>
        <p:grpSpPr>
          <a:xfrm>
            <a:off x="4572000" y="4797152"/>
            <a:ext cx="2307010" cy="1089498"/>
            <a:chOff x="1278327" y="3180945"/>
            <a:chExt cx="4334533" cy="1089498"/>
          </a:xfrm>
          <a:noFill/>
        </p:grpSpPr>
        <p:sp>
          <p:nvSpPr>
            <p:cNvPr id="13" name="Rectangle 12">
              <a:extLst>
                <a:ext uri="{FF2B5EF4-FFF2-40B4-BE49-F238E27FC236}">
                  <a16:creationId xmlns:a16="http://schemas.microsoft.com/office/drawing/2014/main" id="{BF02661F-F1E6-407B-AE19-72245C3AB4F7}"/>
                </a:ext>
              </a:extLst>
            </p:cNvPr>
            <p:cNvSpPr/>
            <p:nvPr/>
          </p:nvSpPr>
          <p:spPr>
            <a:xfrm>
              <a:off x="1284051" y="3725694"/>
              <a:ext cx="2161921" cy="544749"/>
            </a:xfrm>
            <a:prstGeom prst="rect">
              <a:avLst/>
            </a:prstGeom>
            <a:grpFill/>
          </p:spPr>
          <p:style>
            <a:lnRef idx="2">
              <a:schemeClr val="dk1"/>
            </a:lnRef>
            <a:fillRef idx="1">
              <a:schemeClr val="lt1"/>
            </a:fillRef>
            <a:effectRef idx="0">
              <a:schemeClr val="dk1"/>
            </a:effectRef>
            <a:fontRef idx="minor">
              <a:schemeClr val="dk1"/>
            </a:fontRef>
          </p:style>
          <p:txBody>
            <a:bodyPr rtlCol="0" anchor="ctr"/>
            <a:lstStyle/>
            <a:p>
              <a:pPr algn="ctr">
                <a:buNone/>
              </a:pPr>
              <a:r>
                <a:rPr lang="en-GB" sz="2400" dirty="0">
                  <a:latin typeface="Calibri" panose="020F0502020204030204" pitchFamily="34" charset="0"/>
                  <a:cs typeface="Calibri" panose="020F0502020204030204" pitchFamily="34" charset="0"/>
                </a:rPr>
                <a:t>25cm</a:t>
              </a:r>
            </a:p>
          </p:txBody>
        </p:sp>
        <p:sp>
          <p:nvSpPr>
            <p:cNvPr id="14" name="Rectangle 13">
              <a:extLst>
                <a:ext uri="{FF2B5EF4-FFF2-40B4-BE49-F238E27FC236}">
                  <a16:creationId xmlns:a16="http://schemas.microsoft.com/office/drawing/2014/main" id="{029BE1A9-99A8-4005-B3FC-1D1A8F496CCB}"/>
                </a:ext>
              </a:extLst>
            </p:cNvPr>
            <p:cNvSpPr/>
            <p:nvPr/>
          </p:nvSpPr>
          <p:spPr>
            <a:xfrm>
              <a:off x="3449310" y="3725694"/>
              <a:ext cx="2161921" cy="544749"/>
            </a:xfrm>
            <a:prstGeom prst="rect">
              <a:avLst/>
            </a:prstGeom>
            <a:grpFill/>
          </p:spPr>
          <p:style>
            <a:lnRef idx="2">
              <a:schemeClr val="dk1"/>
            </a:lnRef>
            <a:fillRef idx="1">
              <a:schemeClr val="lt1"/>
            </a:fillRef>
            <a:effectRef idx="0">
              <a:schemeClr val="dk1"/>
            </a:effectRef>
            <a:fontRef idx="minor">
              <a:schemeClr val="dk1"/>
            </a:fontRef>
          </p:style>
          <p:txBody>
            <a:bodyPr rtlCol="0" anchor="ctr"/>
            <a:lstStyle/>
            <a:p>
              <a:pPr algn="ctr">
                <a:buNone/>
              </a:pPr>
              <a:endParaRPr lang="en-GB" sz="2400" dirty="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7B6897CC-40D4-4312-832A-98DEC282607B}"/>
                </a:ext>
              </a:extLst>
            </p:cNvPr>
            <p:cNvSpPr/>
            <p:nvPr/>
          </p:nvSpPr>
          <p:spPr>
            <a:xfrm>
              <a:off x="1278327" y="3180945"/>
              <a:ext cx="4334533" cy="544749"/>
            </a:xfrm>
            <a:prstGeom prst="rect">
              <a:avLst/>
            </a:prstGeom>
            <a:grpFill/>
          </p:spPr>
          <p:style>
            <a:lnRef idx="2">
              <a:schemeClr val="dk1"/>
            </a:lnRef>
            <a:fillRef idx="1">
              <a:schemeClr val="lt1"/>
            </a:fillRef>
            <a:effectRef idx="0">
              <a:schemeClr val="dk1"/>
            </a:effectRef>
            <a:fontRef idx="minor">
              <a:schemeClr val="dk1"/>
            </a:fontRef>
          </p:style>
          <p:txBody>
            <a:bodyPr rtlCol="0" anchor="ctr"/>
            <a:lstStyle/>
            <a:p>
              <a:pPr algn="ctr">
                <a:buNone/>
              </a:pPr>
              <a:r>
                <a:rPr lang="en-GB" sz="2400" dirty="0">
                  <a:latin typeface="Calibri" panose="020F0502020204030204" pitchFamily="34" charset="0"/>
                  <a:cs typeface="Calibri" panose="020F0502020204030204" pitchFamily="34" charset="0"/>
                </a:rPr>
                <a:t>38cm</a:t>
              </a:r>
            </a:p>
          </p:txBody>
        </p:sp>
      </p:grpSp>
    </p:spTree>
    <p:extLst>
      <p:ext uri="{BB962C8B-B14F-4D97-AF65-F5344CB8AC3E}">
        <p14:creationId xmlns:p14="http://schemas.microsoft.com/office/powerpoint/2010/main" val="374549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965" y="188640"/>
            <a:ext cx="7950475" cy="792088"/>
          </a:xfrm>
        </p:spPr>
        <p:txBody>
          <a:bodyPr>
            <a:noAutofit/>
          </a:bodyPr>
          <a:lstStyle/>
          <a:p>
            <a:r>
              <a:rPr lang="en-GB" sz="3400" dirty="0">
                <a:latin typeface="Calibri" panose="020F0502020204030204" pitchFamily="34" charset="0"/>
                <a:cs typeface="Calibri" panose="020F0502020204030204" pitchFamily="34" charset="0"/>
              </a:rPr>
              <a:t>Structures for multiplication</a:t>
            </a:r>
          </a:p>
        </p:txBody>
      </p:sp>
      <p:sp>
        <p:nvSpPr>
          <p:cNvPr id="3" name="Content Placeholder 2"/>
          <p:cNvSpPr>
            <a:spLocks noGrp="1"/>
          </p:cNvSpPr>
          <p:nvPr>
            <p:ph idx="1"/>
          </p:nvPr>
        </p:nvSpPr>
        <p:spPr>
          <a:xfrm>
            <a:off x="1043946" y="3578354"/>
            <a:ext cx="4578917" cy="598672"/>
          </a:xfrm>
        </p:spPr>
        <p:txBody>
          <a:bodyPr>
            <a:normAutofit/>
          </a:bodyPr>
          <a:lstStyle/>
          <a:p>
            <a:r>
              <a:rPr lang="en-GB" sz="2400" dirty="0">
                <a:latin typeface="Calibri" panose="020F0502020204030204" pitchFamily="34" charset="0"/>
                <a:cs typeface="Calibri" panose="020F0502020204030204" pitchFamily="34" charset="0"/>
              </a:rPr>
              <a:t>Repeated addition (grouping) </a:t>
            </a:r>
          </a:p>
          <a:p>
            <a:pPr marL="0" indent="0"/>
            <a:endParaRPr lang="en-GB" sz="2400" dirty="0">
              <a:latin typeface="Calibri" panose="020F0502020204030204" pitchFamily="34" charset="0"/>
              <a:cs typeface="Calibri" panose="020F0502020204030204" pitchFamily="34" charset="0"/>
            </a:endParaRPr>
          </a:p>
          <a:p>
            <a:endParaRPr lang="en-GB" sz="2400" dirty="0">
              <a:latin typeface="Calibri" panose="020F0502020204030204" pitchFamily="34" charset="0"/>
              <a:cs typeface="Calibri" panose="020F0502020204030204" pitchFamily="34" charset="0"/>
            </a:endParaRPr>
          </a:p>
        </p:txBody>
      </p:sp>
      <p:sp>
        <p:nvSpPr>
          <p:cNvPr id="4" name="Content Placeholder 2"/>
          <p:cNvSpPr txBox="1">
            <a:spLocks/>
          </p:cNvSpPr>
          <p:nvPr/>
        </p:nvSpPr>
        <p:spPr>
          <a:xfrm>
            <a:off x="1176254" y="6093691"/>
            <a:ext cx="7776864" cy="54170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latin typeface="Calibri" panose="020F0502020204030204" pitchFamily="34" charset="0"/>
                <a:cs typeface="Calibri" panose="020F0502020204030204" pitchFamily="34" charset="0"/>
              </a:rPr>
              <a:t>Multiplicand multiplied by multiplier equals product</a:t>
            </a:r>
          </a:p>
          <a:p>
            <a:pPr marL="0" indent="0">
              <a:buNone/>
            </a:pPr>
            <a:endParaRPr lang="en-GB" sz="2400" dirty="0">
              <a:latin typeface="Calibri" panose="020F0502020204030204" pitchFamily="34" charset="0"/>
              <a:cs typeface="Calibri" panose="020F0502020204030204" pitchFamily="34" charset="0"/>
            </a:endParaRPr>
          </a:p>
        </p:txBody>
      </p:sp>
      <p:grpSp>
        <p:nvGrpSpPr>
          <p:cNvPr id="20" name="Group 19">
            <a:extLst>
              <a:ext uri="{FF2B5EF4-FFF2-40B4-BE49-F238E27FC236}">
                <a16:creationId xmlns:a16="http://schemas.microsoft.com/office/drawing/2014/main" id="{7183F729-A1A4-400B-8B24-06A1A1C1F42D}"/>
              </a:ext>
            </a:extLst>
          </p:cNvPr>
          <p:cNvGrpSpPr/>
          <p:nvPr/>
        </p:nvGrpSpPr>
        <p:grpSpPr>
          <a:xfrm>
            <a:off x="3268315" y="1249798"/>
            <a:ext cx="1022954" cy="1977570"/>
            <a:chOff x="4557158" y="1091390"/>
            <a:chExt cx="1235158" cy="2370962"/>
          </a:xfrm>
        </p:grpSpPr>
        <p:grpSp>
          <p:nvGrpSpPr>
            <p:cNvPr id="17" name="Group 16">
              <a:extLst>
                <a:ext uri="{FF2B5EF4-FFF2-40B4-BE49-F238E27FC236}">
                  <a16:creationId xmlns:a16="http://schemas.microsoft.com/office/drawing/2014/main" id="{79E0CE7F-7119-491B-AA85-AE6A77F781E5}"/>
                </a:ext>
              </a:extLst>
            </p:cNvPr>
            <p:cNvGrpSpPr/>
            <p:nvPr/>
          </p:nvGrpSpPr>
          <p:grpSpPr>
            <a:xfrm rot="16200000">
              <a:off x="3989256" y="1659292"/>
              <a:ext cx="2370962" cy="1235158"/>
              <a:chOff x="4296815" y="604003"/>
              <a:chExt cx="4016379" cy="1579897"/>
            </a:xfrm>
          </p:grpSpPr>
          <p:sp>
            <p:nvSpPr>
              <p:cNvPr id="6" name="Rectangle 5">
                <a:extLst>
                  <a:ext uri="{FF2B5EF4-FFF2-40B4-BE49-F238E27FC236}">
                    <a16:creationId xmlns:a16="http://schemas.microsoft.com/office/drawing/2014/main" id="{8D84403C-2E8B-4A1B-AC6E-BF67FB5FCB94}"/>
                  </a:ext>
                </a:extLst>
              </p:cNvPr>
              <p:cNvSpPr/>
              <p:nvPr/>
            </p:nvSpPr>
            <p:spPr>
              <a:xfrm>
                <a:off x="4296817" y="1820363"/>
                <a:ext cx="1003300" cy="363537"/>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00" dirty="0"/>
              </a:p>
            </p:txBody>
          </p:sp>
          <p:sp>
            <p:nvSpPr>
              <p:cNvPr id="8" name="Rectangle 7">
                <a:extLst>
                  <a:ext uri="{FF2B5EF4-FFF2-40B4-BE49-F238E27FC236}">
                    <a16:creationId xmlns:a16="http://schemas.microsoft.com/office/drawing/2014/main" id="{7ACE2F63-D293-4E89-AFE5-6136655AC5A5}"/>
                  </a:ext>
                </a:extLst>
              </p:cNvPr>
              <p:cNvSpPr/>
              <p:nvPr/>
            </p:nvSpPr>
            <p:spPr>
              <a:xfrm>
                <a:off x="5300117" y="1820363"/>
                <a:ext cx="1004887" cy="363537"/>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00" dirty="0"/>
              </a:p>
            </p:txBody>
          </p:sp>
          <p:sp>
            <p:nvSpPr>
              <p:cNvPr id="10" name="Rectangle 9">
                <a:extLst>
                  <a:ext uri="{FF2B5EF4-FFF2-40B4-BE49-F238E27FC236}">
                    <a16:creationId xmlns:a16="http://schemas.microsoft.com/office/drawing/2014/main" id="{553AD9AC-1E6F-470F-8243-28B40F8FB2F7}"/>
                  </a:ext>
                </a:extLst>
              </p:cNvPr>
              <p:cNvSpPr/>
              <p:nvPr/>
            </p:nvSpPr>
            <p:spPr>
              <a:xfrm>
                <a:off x="6305004" y="1820363"/>
                <a:ext cx="1003300" cy="363537"/>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00" dirty="0"/>
              </a:p>
            </p:txBody>
          </p:sp>
          <p:sp>
            <p:nvSpPr>
              <p:cNvPr id="12" name="Rectangle 11">
                <a:extLst>
                  <a:ext uri="{FF2B5EF4-FFF2-40B4-BE49-F238E27FC236}">
                    <a16:creationId xmlns:a16="http://schemas.microsoft.com/office/drawing/2014/main" id="{EECD8EF2-7ADE-4721-B94C-2E6FA62E54AD}"/>
                  </a:ext>
                </a:extLst>
              </p:cNvPr>
              <p:cNvSpPr/>
              <p:nvPr/>
            </p:nvSpPr>
            <p:spPr>
              <a:xfrm>
                <a:off x="7308304" y="1820363"/>
                <a:ext cx="1004888" cy="363537"/>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00" dirty="0"/>
              </a:p>
            </p:txBody>
          </p:sp>
          <p:sp>
            <p:nvSpPr>
              <p:cNvPr id="14" name="Rectangle 13">
                <a:extLst>
                  <a:ext uri="{FF2B5EF4-FFF2-40B4-BE49-F238E27FC236}">
                    <a16:creationId xmlns:a16="http://schemas.microsoft.com/office/drawing/2014/main" id="{1064E799-3CD9-43CA-B111-B9A08A48020B}"/>
                  </a:ext>
                </a:extLst>
              </p:cNvPr>
              <p:cNvSpPr/>
              <p:nvPr/>
            </p:nvSpPr>
            <p:spPr>
              <a:xfrm>
                <a:off x="4296817" y="604003"/>
                <a:ext cx="1003300" cy="363537"/>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00" dirty="0"/>
              </a:p>
            </p:txBody>
          </p:sp>
          <p:sp>
            <p:nvSpPr>
              <p:cNvPr id="16" name="Rectangle 15">
                <a:extLst>
                  <a:ext uri="{FF2B5EF4-FFF2-40B4-BE49-F238E27FC236}">
                    <a16:creationId xmlns:a16="http://schemas.microsoft.com/office/drawing/2014/main" id="{F538D1EF-9D69-4123-830C-9E3C180E551B}"/>
                  </a:ext>
                </a:extLst>
              </p:cNvPr>
              <p:cNvSpPr/>
              <p:nvPr/>
            </p:nvSpPr>
            <p:spPr>
              <a:xfrm>
                <a:off x="4296815" y="1183442"/>
                <a:ext cx="4016379" cy="363538"/>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00" dirty="0"/>
              </a:p>
            </p:txBody>
          </p:sp>
        </p:grpSp>
        <p:cxnSp>
          <p:nvCxnSpPr>
            <p:cNvPr id="19" name="Straight Arrow Connector 18">
              <a:extLst>
                <a:ext uri="{FF2B5EF4-FFF2-40B4-BE49-F238E27FC236}">
                  <a16:creationId xmlns:a16="http://schemas.microsoft.com/office/drawing/2014/main" id="{971F3036-8194-4B36-97F6-C235E791020F}"/>
                </a:ext>
              </a:extLst>
            </p:cNvPr>
            <p:cNvCxnSpPr/>
            <p:nvPr/>
          </p:nvCxnSpPr>
          <p:spPr bwMode="auto">
            <a:xfrm flipV="1">
              <a:off x="4663668" y="1091391"/>
              <a:ext cx="268372" cy="177775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nvGrpSpPr>
          <p:cNvPr id="39" name="Group 38">
            <a:extLst>
              <a:ext uri="{FF2B5EF4-FFF2-40B4-BE49-F238E27FC236}">
                <a16:creationId xmlns:a16="http://schemas.microsoft.com/office/drawing/2014/main" id="{09E59F28-7495-47D7-8E36-27543A5A40B6}"/>
              </a:ext>
            </a:extLst>
          </p:cNvPr>
          <p:cNvGrpSpPr/>
          <p:nvPr/>
        </p:nvGrpSpPr>
        <p:grpSpPr>
          <a:xfrm>
            <a:off x="2195736" y="4147440"/>
            <a:ext cx="5544616" cy="1726174"/>
            <a:chOff x="2195736" y="4147440"/>
            <a:chExt cx="5544616" cy="1726174"/>
          </a:xfrm>
        </p:grpSpPr>
        <p:pic>
          <p:nvPicPr>
            <p:cNvPr id="22" name="Picture 11">
              <a:extLst>
                <a:ext uri="{FF2B5EF4-FFF2-40B4-BE49-F238E27FC236}">
                  <a16:creationId xmlns:a16="http://schemas.microsoft.com/office/drawing/2014/main" id="{C790916E-AE67-455E-BD9B-7A0FC3777C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0283" t="3925" r="30070"/>
            <a:stretch>
              <a:fillRect/>
            </a:stretch>
          </p:blipFill>
          <p:spPr bwMode="auto">
            <a:xfrm>
              <a:off x="2195736" y="4149080"/>
              <a:ext cx="711540" cy="1724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11">
              <a:extLst>
                <a:ext uri="{FF2B5EF4-FFF2-40B4-BE49-F238E27FC236}">
                  <a16:creationId xmlns:a16="http://schemas.microsoft.com/office/drawing/2014/main" id="{E63F229E-077B-4F5D-BC2F-863F7F1D24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0283" t="3925" r="30070"/>
            <a:stretch>
              <a:fillRect/>
            </a:stretch>
          </p:blipFill>
          <p:spPr bwMode="auto">
            <a:xfrm>
              <a:off x="3275856" y="4147440"/>
              <a:ext cx="711540" cy="1724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11">
              <a:extLst>
                <a:ext uri="{FF2B5EF4-FFF2-40B4-BE49-F238E27FC236}">
                  <a16:creationId xmlns:a16="http://schemas.microsoft.com/office/drawing/2014/main" id="{8581751A-E83D-4E84-A1B2-ADC7138A10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0283" t="3925" r="30070"/>
            <a:stretch>
              <a:fillRect/>
            </a:stretch>
          </p:blipFill>
          <p:spPr bwMode="auto">
            <a:xfrm>
              <a:off x="4346015" y="4149080"/>
              <a:ext cx="711540" cy="1724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11">
              <a:extLst>
                <a:ext uri="{FF2B5EF4-FFF2-40B4-BE49-F238E27FC236}">
                  <a16:creationId xmlns:a16="http://schemas.microsoft.com/office/drawing/2014/main" id="{B67FE33D-F1BB-4A1B-BA82-2376E73FF5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0283" t="3925" r="30070"/>
            <a:stretch>
              <a:fillRect/>
            </a:stretch>
          </p:blipFill>
          <p:spPr bwMode="auto">
            <a:xfrm>
              <a:off x="5426135" y="4147440"/>
              <a:ext cx="711540" cy="1724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xtBox 28">
              <a:extLst>
                <a:ext uri="{FF2B5EF4-FFF2-40B4-BE49-F238E27FC236}">
                  <a16:creationId xmlns:a16="http://schemas.microsoft.com/office/drawing/2014/main" id="{523662DA-4498-412F-806A-B8D788F937FF}"/>
                </a:ext>
              </a:extLst>
            </p:cNvPr>
            <p:cNvSpPr txBox="1"/>
            <p:nvPr/>
          </p:nvSpPr>
          <p:spPr>
            <a:xfrm>
              <a:off x="2913467" y="4669593"/>
              <a:ext cx="338554" cy="461665"/>
            </a:xfrm>
            <a:prstGeom prst="rect">
              <a:avLst/>
            </a:prstGeom>
            <a:noFill/>
          </p:spPr>
          <p:txBody>
            <a:bodyPr wrap="none" rtlCol="0">
              <a:spAutoFit/>
            </a:bodyPr>
            <a:lstStyle/>
            <a:p>
              <a:pPr>
                <a:buNone/>
              </a:pPr>
              <a:r>
                <a:rPr lang="en-GB" sz="2400" dirty="0">
                  <a:latin typeface="Calibri" panose="020F0502020204030204" pitchFamily="34" charset="0"/>
                  <a:cs typeface="Calibri" panose="020F0502020204030204" pitchFamily="34" charset="0"/>
                </a:rPr>
                <a:t>+</a:t>
              </a:r>
            </a:p>
          </p:txBody>
        </p:sp>
        <p:sp>
          <p:nvSpPr>
            <p:cNvPr id="31" name="TextBox 30">
              <a:extLst>
                <a:ext uri="{FF2B5EF4-FFF2-40B4-BE49-F238E27FC236}">
                  <a16:creationId xmlns:a16="http://schemas.microsoft.com/office/drawing/2014/main" id="{C96A0F8A-130A-4FC3-9B6C-57ECD8428ADA}"/>
                </a:ext>
              </a:extLst>
            </p:cNvPr>
            <p:cNvSpPr txBox="1"/>
            <p:nvPr/>
          </p:nvSpPr>
          <p:spPr>
            <a:xfrm>
              <a:off x="3997030" y="4669593"/>
              <a:ext cx="338554" cy="461665"/>
            </a:xfrm>
            <a:prstGeom prst="rect">
              <a:avLst/>
            </a:prstGeom>
            <a:noFill/>
          </p:spPr>
          <p:txBody>
            <a:bodyPr wrap="none" rtlCol="0">
              <a:spAutoFit/>
            </a:bodyPr>
            <a:lstStyle/>
            <a:p>
              <a:pPr>
                <a:buNone/>
              </a:pPr>
              <a:r>
                <a:rPr lang="en-GB" sz="2400" dirty="0">
                  <a:latin typeface="Calibri" panose="020F0502020204030204" pitchFamily="34" charset="0"/>
                  <a:cs typeface="Calibri" panose="020F0502020204030204" pitchFamily="34" charset="0"/>
                </a:rPr>
                <a:t>+</a:t>
              </a:r>
            </a:p>
          </p:txBody>
        </p:sp>
        <p:sp>
          <p:nvSpPr>
            <p:cNvPr id="33" name="TextBox 32">
              <a:extLst>
                <a:ext uri="{FF2B5EF4-FFF2-40B4-BE49-F238E27FC236}">
                  <a16:creationId xmlns:a16="http://schemas.microsoft.com/office/drawing/2014/main" id="{07E1BABB-47C2-4CC6-84DD-EE5E12A852A7}"/>
                </a:ext>
              </a:extLst>
            </p:cNvPr>
            <p:cNvSpPr txBox="1"/>
            <p:nvPr/>
          </p:nvSpPr>
          <p:spPr>
            <a:xfrm>
              <a:off x="5064686" y="4705213"/>
              <a:ext cx="338554" cy="461665"/>
            </a:xfrm>
            <a:prstGeom prst="rect">
              <a:avLst/>
            </a:prstGeom>
            <a:noFill/>
          </p:spPr>
          <p:txBody>
            <a:bodyPr wrap="none" rtlCol="0">
              <a:spAutoFit/>
            </a:bodyPr>
            <a:lstStyle/>
            <a:p>
              <a:pPr>
                <a:buNone/>
              </a:pPr>
              <a:r>
                <a:rPr lang="en-GB" sz="2400" dirty="0">
                  <a:latin typeface="Calibri" panose="020F0502020204030204" pitchFamily="34" charset="0"/>
                  <a:cs typeface="Calibri" panose="020F0502020204030204" pitchFamily="34" charset="0"/>
                </a:rPr>
                <a:t>+</a:t>
              </a:r>
            </a:p>
          </p:txBody>
        </p:sp>
        <p:sp>
          <p:nvSpPr>
            <p:cNvPr id="35" name="TextBox 34">
              <a:extLst>
                <a:ext uri="{FF2B5EF4-FFF2-40B4-BE49-F238E27FC236}">
                  <a16:creationId xmlns:a16="http://schemas.microsoft.com/office/drawing/2014/main" id="{61958161-75EF-40C8-BD73-2BB25394E05D}"/>
                </a:ext>
              </a:extLst>
            </p:cNvPr>
            <p:cNvSpPr txBox="1"/>
            <p:nvPr/>
          </p:nvSpPr>
          <p:spPr>
            <a:xfrm>
              <a:off x="6148249" y="4695527"/>
              <a:ext cx="1592103" cy="461665"/>
            </a:xfrm>
            <a:prstGeom prst="rect">
              <a:avLst/>
            </a:prstGeom>
            <a:noFill/>
          </p:spPr>
          <p:txBody>
            <a:bodyPr wrap="none" rtlCol="0">
              <a:spAutoFit/>
            </a:bodyPr>
            <a:lstStyle/>
            <a:p>
              <a:pPr>
                <a:buNone/>
              </a:pPr>
              <a:r>
                <a:rPr lang="en-GB" sz="2400" dirty="0">
                  <a:latin typeface="Calibri" panose="020F0502020204030204" pitchFamily="34" charset="0"/>
                  <a:cs typeface="Calibri" panose="020F0502020204030204" pitchFamily="34" charset="0"/>
                </a:rPr>
                <a:t>= 3 x 4 = 12</a:t>
              </a:r>
            </a:p>
          </p:txBody>
        </p:sp>
      </p:grpSp>
      <p:sp>
        <p:nvSpPr>
          <p:cNvPr id="37" name="TextBox 36">
            <a:extLst>
              <a:ext uri="{FF2B5EF4-FFF2-40B4-BE49-F238E27FC236}">
                <a16:creationId xmlns:a16="http://schemas.microsoft.com/office/drawing/2014/main" id="{981F6472-FA90-43B2-AB30-F3D8A24AA5A1}"/>
              </a:ext>
            </a:extLst>
          </p:cNvPr>
          <p:cNvSpPr txBox="1"/>
          <p:nvPr/>
        </p:nvSpPr>
        <p:spPr>
          <a:xfrm>
            <a:off x="4468280" y="2018640"/>
            <a:ext cx="2195537" cy="461665"/>
          </a:xfrm>
          <a:prstGeom prst="rect">
            <a:avLst/>
          </a:prstGeom>
          <a:noFill/>
        </p:spPr>
        <p:txBody>
          <a:bodyPr wrap="none" rtlCol="0">
            <a:spAutoFit/>
          </a:bodyPr>
          <a:lstStyle/>
          <a:p>
            <a:pPr>
              <a:buNone/>
            </a:pPr>
            <a:r>
              <a:rPr lang="en-GB" sz="2400" dirty="0">
                <a:latin typeface="Calibri" panose="020F0502020204030204" pitchFamily="34" charset="0"/>
                <a:cs typeface="Calibri" panose="020F0502020204030204" pitchFamily="34" charset="0"/>
              </a:rPr>
              <a:t>4 times as many</a:t>
            </a:r>
          </a:p>
        </p:txBody>
      </p:sp>
      <p:sp>
        <p:nvSpPr>
          <p:cNvPr id="38" name="Content Placeholder 2">
            <a:extLst>
              <a:ext uri="{FF2B5EF4-FFF2-40B4-BE49-F238E27FC236}">
                <a16:creationId xmlns:a16="http://schemas.microsoft.com/office/drawing/2014/main" id="{CC25812D-3E3C-4D74-BA04-E4EF6E609EA2}"/>
              </a:ext>
            </a:extLst>
          </p:cNvPr>
          <p:cNvSpPr txBox="1">
            <a:spLocks/>
          </p:cNvSpPr>
          <p:nvPr/>
        </p:nvSpPr>
        <p:spPr bwMode="auto">
          <a:xfrm>
            <a:off x="1067067" y="1475966"/>
            <a:ext cx="4578917" cy="5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chemeClr val="tx2"/>
              </a:buClr>
              <a:buFont typeface="Arial" panose="020B0604020202020204" pitchFamily="34" charset="0"/>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rgbClr val="00628C"/>
              </a:buClr>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Arial" panose="020B0604020202020204" pitchFamily="34" charset="0"/>
              <a:buChar char="●"/>
              <a:defRPr sz="1900">
                <a:solidFill>
                  <a:schemeClr val="tx1"/>
                </a:solidFill>
                <a:latin typeface="+mn-lt"/>
              </a:defRPr>
            </a:lvl4pPr>
            <a:lvl5pPr marL="2057400" indent="-228600" algn="l" rtl="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mn-lt"/>
              </a:defRPr>
            </a:lvl5pPr>
            <a:lvl6pPr marL="2514600" indent="-228600" algn="l" rtl="0" fontAlgn="base">
              <a:spcBef>
                <a:spcPct val="20000"/>
              </a:spcBef>
              <a:spcAft>
                <a:spcPct val="0"/>
              </a:spcAft>
              <a:buClr>
                <a:schemeClr val="tx2"/>
              </a:buClr>
              <a:buFont typeface="Arial" charset="0"/>
              <a:buChar char="●"/>
              <a:defRPr sz="1900">
                <a:solidFill>
                  <a:schemeClr val="tx1"/>
                </a:solidFill>
                <a:latin typeface="+mn-lt"/>
              </a:defRPr>
            </a:lvl6pPr>
            <a:lvl7pPr marL="2971800" indent="-228600" algn="l" rtl="0" fontAlgn="base">
              <a:spcBef>
                <a:spcPct val="20000"/>
              </a:spcBef>
              <a:spcAft>
                <a:spcPct val="0"/>
              </a:spcAft>
              <a:buClr>
                <a:schemeClr val="tx2"/>
              </a:buClr>
              <a:buFont typeface="Arial" charset="0"/>
              <a:buChar char="●"/>
              <a:defRPr sz="1900">
                <a:solidFill>
                  <a:schemeClr val="tx1"/>
                </a:solidFill>
                <a:latin typeface="+mn-lt"/>
              </a:defRPr>
            </a:lvl7pPr>
            <a:lvl8pPr marL="3429000" indent="-228600" algn="l" rtl="0" fontAlgn="base">
              <a:spcBef>
                <a:spcPct val="20000"/>
              </a:spcBef>
              <a:spcAft>
                <a:spcPct val="0"/>
              </a:spcAft>
              <a:buClr>
                <a:schemeClr val="tx2"/>
              </a:buClr>
              <a:buFont typeface="Arial" charset="0"/>
              <a:buChar char="●"/>
              <a:defRPr sz="1900">
                <a:solidFill>
                  <a:schemeClr val="tx1"/>
                </a:solidFill>
                <a:latin typeface="+mn-lt"/>
              </a:defRPr>
            </a:lvl8pPr>
            <a:lvl9pPr marL="3886200" indent="-228600" algn="l" rtl="0" fontAlgn="base">
              <a:spcBef>
                <a:spcPct val="20000"/>
              </a:spcBef>
              <a:spcAft>
                <a:spcPct val="0"/>
              </a:spcAft>
              <a:buClr>
                <a:schemeClr val="tx2"/>
              </a:buClr>
              <a:buFont typeface="Arial" charset="0"/>
              <a:buChar char="●"/>
              <a:defRPr sz="1900">
                <a:solidFill>
                  <a:schemeClr val="tx1"/>
                </a:solidFill>
                <a:latin typeface="+mn-lt"/>
              </a:defRPr>
            </a:lvl9pPr>
          </a:lstStyle>
          <a:p>
            <a:pPr>
              <a:buNone/>
            </a:pPr>
            <a:r>
              <a:rPr lang="en-GB" sz="2400" kern="0" dirty="0">
                <a:latin typeface="Calibri" panose="020F0502020204030204" pitchFamily="34" charset="0"/>
                <a:cs typeface="Calibri" panose="020F0502020204030204" pitchFamily="34" charset="0"/>
              </a:rPr>
              <a:t>Ratio (scaling)</a:t>
            </a:r>
          </a:p>
          <a:p>
            <a:pPr marL="0" indent="0">
              <a:buNone/>
            </a:pPr>
            <a:endParaRPr lang="en-GB" sz="2400" kern="0" dirty="0">
              <a:latin typeface="Calibri" panose="020F0502020204030204" pitchFamily="34" charset="0"/>
              <a:cs typeface="Calibri" panose="020F0502020204030204" pitchFamily="34" charset="0"/>
            </a:endParaRPr>
          </a:p>
          <a:p>
            <a:pPr>
              <a:buNone/>
            </a:pPr>
            <a:endParaRPr lang="en-GB" sz="24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547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37" grpId="0"/>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5915025" cy="994172"/>
          </a:xfrm>
        </p:spPr>
        <p:txBody>
          <a:bodyPr>
            <a:normAutofit/>
          </a:bodyPr>
          <a:lstStyle/>
          <a:p>
            <a:pPr algn="l"/>
            <a:r>
              <a:rPr lang="en-GB" sz="3400" dirty="0">
                <a:latin typeface="Calibri" panose="020F0502020204030204" pitchFamily="34" charset="0"/>
                <a:cs typeface="Calibri" panose="020F0502020204030204" pitchFamily="34" charset="0"/>
              </a:rPr>
              <a:t>Structures for division</a:t>
            </a:r>
          </a:p>
        </p:txBody>
      </p:sp>
      <p:sp>
        <p:nvSpPr>
          <p:cNvPr id="3" name="Content Placeholder 2"/>
          <p:cNvSpPr>
            <a:spLocks noGrp="1"/>
          </p:cNvSpPr>
          <p:nvPr>
            <p:ph idx="1"/>
          </p:nvPr>
        </p:nvSpPr>
        <p:spPr>
          <a:xfrm>
            <a:off x="1055519" y="3363215"/>
            <a:ext cx="5543074" cy="667689"/>
          </a:xfrm>
        </p:spPr>
        <p:txBody>
          <a:bodyPr>
            <a:normAutofit/>
          </a:bodyPr>
          <a:lstStyle/>
          <a:p>
            <a:r>
              <a:rPr lang="en-GB" sz="2400" dirty="0">
                <a:latin typeface="Calibri" panose="020F0502020204030204" pitchFamily="34" charset="0"/>
                <a:cs typeface="Calibri" panose="020F0502020204030204" pitchFamily="34" charset="0"/>
              </a:rPr>
              <a:t>Repeated subtraction (grouping) </a:t>
            </a:r>
          </a:p>
          <a:p>
            <a:pPr marL="0" indent="0"/>
            <a:endParaRPr lang="en-GB" sz="2400" dirty="0">
              <a:latin typeface="Calibri" panose="020F0502020204030204" pitchFamily="34" charset="0"/>
              <a:cs typeface="Calibri" panose="020F0502020204030204" pitchFamily="34" charset="0"/>
            </a:endParaRPr>
          </a:p>
        </p:txBody>
      </p:sp>
      <p:sp>
        <p:nvSpPr>
          <p:cNvPr id="4" name="Content Placeholder 2"/>
          <p:cNvSpPr txBox="1">
            <a:spLocks/>
          </p:cNvSpPr>
          <p:nvPr/>
        </p:nvSpPr>
        <p:spPr>
          <a:xfrm>
            <a:off x="1581351" y="5567479"/>
            <a:ext cx="6108770" cy="54170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latin typeface="Calibri" panose="020F0502020204030204" pitchFamily="34" charset="0"/>
                <a:cs typeface="Calibri" panose="020F0502020204030204" pitchFamily="34" charset="0"/>
              </a:rPr>
              <a:t>Dividend divided by divisor equals quotient</a:t>
            </a:r>
          </a:p>
          <a:p>
            <a:pPr marL="0" indent="0">
              <a:buNone/>
            </a:pPr>
            <a:endParaRPr lang="en-GB" sz="2400" dirty="0">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814AB443-A7F1-43E4-92F3-AF695E69200F}"/>
              </a:ext>
            </a:extLst>
          </p:cNvPr>
          <p:cNvGrpSpPr/>
          <p:nvPr/>
        </p:nvGrpSpPr>
        <p:grpSpPr>
          <a:xfrm>
            <a:off x="3842773" y="1111309"/>
            <a:ext cx="956367" cy="1986841"/>
            <a:chOff x="4557158" y="1080275"/>
            <a:chExt cx="1154758" cy="2382077"/>
          </a:xfrm>
        </p:grpSpPr>
        <p:grpSp>
          <p:nvGrpSpPr>
            <p:cNvPr id="6" name="Group 5">
              <a:extLst>
                <a:ext uri="{FF2B5EF4-FFF2-40B4-BE49-F238E27FC236}">
                  <a16:creationId xmlns:a16="http://schemas.microsoft.com/office/drawing/2014/main" id="{BFC0DAF8-3D39-4A62-BEB9-1C54CCD48BEE}"/>
                </a:ext>
              </a:extLst>
            </p:cNvPr>
            <p:cNvGrpSpPr/>
            <p:nvPr/>
          </p:nvGrpSpPr>
          <p:grpSpPr>
            <a:xfrm rot="16200000">
              <a:off x="3949056" y="1699492"/>
              <a:ext cx="2370962" cy="1154758"/>
              <a:chOff x="4296815" y="604003"/>
              <a:chExt cx="4016379" cy="1477057"/>
            </a:xfrm>
          </p:grpSpPr>
          <p:sp>
            <p:nvSpPr>
              <p:cNvPr id="8" name="Rectangle 7">
                <a:extLst>
                  <a:ext uri="{FF2B5EF4-FFF2-40B4-BE49-F238E27FC236}">
                    <a16:creationId xmlns:a16="http://schemas.microsoft.com/office/drawing/2014/main" id="{3362F270-5A2B-4C83-9B7D-E22591B1EA5E}"/>
                  </a:ext>
                </a:extLst>
              </p:cNvPr>
              <p:cNvSpPr/>
              <p:nvPr/>
            </p:nvSpPr>
            <p:spPr>
              <a:xfrm>
                <a:off x="4296817" y="1131688"/>
                <a:ext cx="1003300" cy="363536"/>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00" dirty="0"/>
              </a:p>
            </p:txBody>
          </p:sp>
          <p:sp>
            <p:nvSpPr>
              <p:cNvPr id="9" name="Rectangle 8">
                <a:extLst>
                  <a:ext uri="{FF2B5EF4-FFF2-40B4-BE49-F238E27FC236}">
                    <a16:creationId xmlns:a16="http://schemas.microsoft.com/office/drawing/2014/main" id="{A9597BAE-F76F-49D4-9C38-1B933EE3D5BD}"/>
                  </a:ext>
                </a:extLst>
              </p:cNvPr>
              <p:cNvSpPr/>
              <p:nvPr/>
            </p:nvSpPr>
            <p:spPr>
              <a:xfrm>
                <a:off x="5300117" y="1131689"/>
                <a:ext cx="1004888" cy="363536"/>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00" dirty="0"/>
              </a:p>
            </p:txBody>
          </p:sp>
          <p:sp>
            <p:nvSpPr>
              <p:cNvPr id="10" name="Rectangle 9">
                <a:extLst>
                  <a:ext uri="{FF2B5EF4-FFF2-40B4-BE49-F238E27FC236}">
                    <a16:creationId xmlns:a16="http://schemas.microsoft.com/office/drawing/2014/main" id="{779B43A4-79C1-4C97-90C3-2290B984581D}"/>
                  </a:ext>
                </a:extLst>
              </p:cNvPr>
              <p:cNvSpPr/>
              <p:nvPr/>
            </p:nvSpPr>
            <p:spPr>
              <a:xfrm>
                <a:off x="6305004" y="1131688"/>
                <a:ext cx="1003300" cy="363536"/>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00" dirty="0"/>
              </a:p>
            </p:txBody>
          </p:sp>
          <p:sp>
            <p:nvSpPr>
              <p:cNvPr id="11" name="Rectangle 10">
                <a:extLst>
                  <a:ext uri="{FF2B5EF4-FFF2-40B4-BE49-F238E27FC236}">
                    <a16:creationId xmlns:a16="http://schemas.microsoft.com/office/drawing/2014/main" id="{2912774A-7E21-4308-B036-C9678156C87C}"/>
                  </a:ext>
                </a:extLst>
              </p:cNvPr>
              <p:cNvSpPr/>
              <p:nvPr/>
            </p:nvSpPr>
            <p:spPr>
              <a:xfrm>
                <a:off x="7308304" y="1131689"/>
                <a:ext cx="1004888" cy="363536"/>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00" dirty="0"/>
              </a:p>
            </p:txBody>
          </p:sp>
          <p:sp>
            <p:nvSpPr>
              <p:cNvPr id="12" name="Rectangle 11">
                <a:extLst>
                  <a:ext uri="{FF2B5EF4-FFF2-40B4-BE49-F238E27FC236}">
                    <a16:creationId xmlns:a16="http://schemas.microsoft.com/office/drawing/2014/main" id="{3FA90523-091E-4A18-A72C-05C9216FEEDC}"/>
                  </a:ext>
                </a:extLst>
              </p:cNvPr>
              <p:cNvSpPr/>
              <p:nvPr/>
            </p:nvSpPr>
            <p:spPr>
              <a:xfrm>
                <a:off x="4296817" y="604003"/>
                <a:ext cx="1003300" cy="363537"/>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00" dirty="0"/>
              </a:p>
            </p:txBody>
          </p:sp>
          <p:sp>
            <p:nvSpPr>
              <p:cNvPr id="13" name="Rectangle 12">
                <a:extLst>
                  <a:ext uri="{FF2B5EF4-FFF2-40B4-BE49-F238E27FC236}">
                    <a16:creationId xmlns:a16="http://schemas.microsoft.com/office/drawing/2014/main" id="{B95917F6-9604-4D31-A7C3-B57493940AFE}"/>
                  </a:ext>
                </a:extLst>
              </p:cNvPr>
              <p:cNvSpPr/>
              <p:nvPr/>
            </p:nvSpPr>
            <p:spPr>
              <a:xfrm>
                <a:off x="4296815" y="1717522"/>
                <a:ext cx="4016379" cy="363538"/>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00" dirty="0"/>
              </a:p>
            </p:txBody>
          </p:sp>
        </p:grpSp>
        <p:cxnSp>
          <p:nvCxnSpPr>
            <p:cNvPr id="7" name="Straight Arrow Connector 6">
              <a:extLst>
                <a:ext uri="{FF2B5EF4-FFF2-40B4-BE49-F238E27FC236}">
                  <a16:creationId xmlns:a16="http://schemas.microsoft.com/office/drawing/2014/main" id="{1956D688-1894-46A1-BBE6-A16603791568}"/>
                </a:ext>
              </a:extLst>
            </p:cNvPr>
            <p:cNvCxnSpPr/>
            <p:nvPr/>
          </p:nvCxnSpPr>
          <p:spPr bwMode="auto">
            <a:xfrm flipV="1">
              <a:off x="4679862" y="1080275"/>
              <a:ext cx="268372" cy="1777752"/>
            </a:xfrm>
            <a:prstGeom prst="straightConnector1">
              <a:avLst/>
            </a:prstGeom>
            <a:ln>
              <a:headEnd type="triangle"/>
              <a:tailEnd type="none"/>
            </a:ln>
          </p:spPr>
          <p:style>
            <a:lnRef idx="2">
              <a:schemeClr val="dk1"/>
            </a:lnRef>
            <a:fillRef idx="0">
              <a:schemeClr val="dk1"/>
            </a:fillRef>
            <a:effectRef idx="1">
              <a:schemeClr val="dk1"/>
            </a:effectRef>
            <a:fontRef idx="minor">
              <a:schemeClr val="tx1"/>
            </a:fontRef>
          </p:style>
        </p:cxnSp>
      </p:grpSp>
      <p:grpSp>
        <p:nvGrpSpPr>
          <p:cNvPr id="17" name="Group 16">
            <a:extLst>
              <a:ext uri="{FF2B5EF4-FFF2-40B4-BE49-F238E27FC236}">
                <a16:creationId xmlns:a16="http://schemas.microsoft.com/office/drawing/2014/main" id="{1BFD04F8-C33C-4436-9735-AD103FE6DC91}"/>
              </a:ext>
            </a:extLst>
          </p:cNvPr>
          <p:cNvGrpSpPr/>
          <p:nvPr/>
        </p:nvGrpSpPr>
        <p:grpSpPr>
          <a:xfrm>
            <a:off x="4948313" y="1745819"/>
            <a:ext cx="2905095" cy="610936"/>
            <a:chOff x="5724128" y="2164539"/>
            <a:chExt cx="2905095" cy="610936"/>
          </a:xfrm>
        </p:grpSpPr>
        <p:sp>
          <p:nvSpPr>
            <p:cNvPr id="14" name="TextBox 13">
              <a:extLst>
                <a:ext uri="{FF2B5EF4-FFF2-40B4-BE49-F238E27FC236}">
                  <a16:creationId xmlns:a16="http://schemas.microsoft.com/office/drawing/2014/main" id="{74AE6BAA-76DD-4469-8735-9B51CBDA83F5}"/>
                </a:ext>
              </a:extLst>
            </p:cNvPr>
            <p:cNvSpPr txBox="1"/>
            <p:nvPr/>
          </p:nvSpPr>
          <p:spPr>
            <a:xfrm>
              <a:off x="6012160" y="2216909"/>
              <a:ext cx="2617063" cy="461665"/>
            </a:xfrm>
            <a:prstGeom prst="rect">
              <a:avLst/>
            </a:prstGeom>
            <a:noFill/>
          </p:spPr>
          <p:txBody>
            <a:bodyPr wrap="none" rtlCol="0">
              <a:spAutoFit/>
            </a:bodyPr>
            <a:lstStyle/>
            <a:p>
              <a:pPr>
                <a:buNone/>
              </a:pPr>
              <a:r>
                <a:rPr lang="en-GB" sz="2400" dirty="0">
                  <a:latin typeface="Calibri" panose="020F0502020204030204" pitchFamily="34" charset="0"/>
                  <a:cs typeface="Calibri" panose="020F0502020204030204" pitchFamily="34" charset="0"/>
                </a:rPr>
                <a:t> of the size/amount</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3D9CB8C-CF67-44F3-BB40-633495140BE1}"/>
                    </a:ext>
                  </a:extLst>
                </p:cNvPr>
                <p:cNvSpPr txBox="1"/>
                <p:nvPr/>
              </p:nvSpPr>
              <p:spPr>
                <a:xfrm>
                  <a:off x="5724128" y="2164539"/>
                  <a:ext cx="543731" cy="610936"/>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f>
                          <m:fPr>
                            <m:ctrlPr>
                              <a:rPr lang="en-GB" sz="1800" i="1" smtClean="0">
                                <a:solidFill>
                                  <a:srgbClr val="836967"/>
                                </a:solidFill>
                                <a:latin typeface="Cambria Math" panose="02040503050406030204" pitchFamily="18" charset="0"/>
                              </a:rPr>
                            </m:ctrlPr>
                          </m:fPr>
                          <m:num>
                            <m:r>
                              <a:rPr lang="en-GB" sz="1800">
                                <a:latin typeface="Cambria Math" panose="02040503050406030204" pitchFamily="18" charset="0"/>
                              </a:rPr>
                              <m:t>1</m:t>
                            </m:r>
                          </m:num>
                          <m:den>
                            <m:r>
                              <a:rPr lang="en-GB" sz="1800" b="0" i="0" smtClean="0">
                                <a:latin typeface="Cambria Math" panose="02040503050406030204" pitchFamily="18" charset="0"/>
                              </a:rPr>
                              <m:t>4</m:t>
                            </m:r>
                          </m:den>
                        </m:f>
                      </m:oMath>
                    </m:oMathPara>
                  </a14:m>
                  <a:endParaRPr lang="en-GB" sz="1800" dirty="0"/>
                </a:p>
              </p:txBody>
            </p:sp>
          </mc:Choice>
          <mc:Fallback xmlns="">
            <p:sp>
              <p:nvSpPr>
                <p:cNvPr id="16" name="TextBox 15">
                  <a:extLst>
                    <a:ext uri="{FF2B5EF4-FFF2-40B4-BE49-F238E27FC236}">
                      <a16:creationId xmlns:a16="http://schemas.microsoft.com/office/drawing/2014/main" id="{33D9CB8C-CF67-44F3-BB40-633495140BE1}"/>
                    </a:ext>
                  </a:extLst>
                </p:cNvPr>
                <p:cNvSpPr txBox="1">
                  <a:spLocks noRot="1" noChangeAspect="1" noMove="1" noResize="1" noEditPoints="1" noAdjustHandles="1" noChangeArrowheads="1" noChangeShapeType="1" noTextEdit="1"/>
                </p:cNvSpPr>
                <p:nvPr/>
              </p:nvSpPr>
              <p:spPr>
                <a:xfrm>
                  <a:off x="5724128" y="2164539"/>
                  <a:ext cx="543731" cy="610936"/>
                </a:xfrm>
                <a:prstGeom prst="rect">
                  <a:avLst/>
                </a:prstGeom>
                <a:blipFill>
                  <a:blip r:embed="rId3"/>
                  <a:stretch>
                    <a:fillRect/>
                  </a:stretch>
                </a:blipFill>
              </p:spPr>
              <p:txBody>
                <a:bodyPr/>
                <a:lstStyle/>
                <a:p>
                  <a:r>
                    <a:rPr lang="en-GB">
                      <a:noFill/>
                    </a:rPr>
                    <a:t> </a:t>
                  </a:r>
                </a:p>
              </p:txBody>
            </p:sp>
          </mc:Fallback>
        </mc:AlternateContent>
      </p:grpSp>
      <p:pic>
        <p:nvPicPr>
          <p:cNvPr id="18" name="Content Placeholder 3">
            <a:extLst>
              <a:ext uri="{FF2B5EF4-FFF2-40B4-BE49-F238E27FC236}">
                <a16:creationId xmlns:a16="http://schemas.microsoft.com/office/drawing/2014/main" id="{C286919D-5645-4369-B94B-E121715FA3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4803" y="3892225"/>
            <a:ext cx="1979307" cy="1312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345FB573-1DE2-4312-84D3-0D99CF27F6A2}"/>
              </a:ext>
            </a:extLst>
          </p:cNvPr>
          <p:cNvSpPr txBox="1"/>
          <p:nvPr/>
        </p:nvSpPr>
        <p:spPr>
          <a:xfrm>
            <a:off x="3951597" y="3878351"/>
            <a:ext cx="3738524" cy="1348061"/>
          </a:xfrm>
          <a:prstGeom prst="rect">
            <a:avLst/>
          </a:prstGeom>
          <a:noFill/>
        </p:spPr>
        <p:txBody>
          <a:bodyPr wrap="none" rtlCol="0">
            <a:spAutoFit/>
          </a:bodyPr>
          <a:lstStyle/>
          <a:p>
            <a:pPr>
              <a:buNone/>
            </a:pPr>
            <a:r>
              <a:rPr lang="en-GB" sz="2400">
                <a:latin typeface="Calibri" panose="020F0502020204030204" pitchFamily="34" charset="0"/>
                <a:cs typeface="Calibri" panose="020F0502020204030204" pitchFamily="34" charset="0"/>
              </a:rPr>
              <a:t>12 </a:t>
            </a:r>
            <a:r>
              <a:rPr lang="en-GB" sz="2400" dirty="0">
                <a:latin typeface="Calibri" panose="020F0502020204030204" pitchFamily="34" charset="0"/>
                <a:cs typeface="Calibri" panose="020F0502020204030204" pitchFamily="34" charset="0"/>
              </a:rPr>
              <a:t>– 4 – 4 – 4   3 groups of 4</a:t>
            </a:r>
          </a:p>
          <a:p>
            <a:pPr>
              <a:buNone/>
            </a:pPr>
            <a:endParaRPr lang="en-GB" sz="2400" dirty="0">
              <a:latin typeface="Calibri" panose="020F0502020204030204" pitchFamily="34" charset="0"/>
              <a:cs typeface="Calibri" panose="020F0502020204030204" pitchFamily="34" charset="0"/>
            </a:endParaRPr>
          </a:p>
          <a:p>
            <a:pPr>
              <a:buNone/>
            </a:pPr>
            <a:r>
              <a:rPr lang="en-GB" sz="2400" dirty="0">
                <a:latin typeface="Calibri" panose="020F0502020204030204" pitchFamily="34" charset="0"/>
                <a:cs typeface="Calibri" panose="020F0502020204030204" pitchFamily="34" charset="0"/>
              </a:rPr>
              <a:t>12 ÷ 4 = 3</a:t>
            </a:r>
          </a:p>
        </p:txBody>
      </p:sp>
      <p:sp>
        <p:nvSpPr>
          <p:cNvPr id="22" name="Content Placeholder 2">
            <a:extLst>
              <a:ext uri="{FF2B5EF4-FFF2-40B4-BE49-F238E27FC236}">
                <a16:creationId xmlns:a16="http://schemas.microsoft.com/office/drawing/2014/main" id="{7860FB83-E5E7-49D7-9996-937F17B5EB14}"/>
              </a:ext>
            </a:extLst>
          </p:cNvPr>
          <p:cNvSpPr txBox="1">
            <a:spLocks/>
          </p:cNvSpPr>
          <p:nvPr/>
        </p:nvSpPr>
        <p:spPr bwMode="auto">
          <a:xfrm>
            <a:off x="1102573" y="1290521"/>
            <a:ext cx="5543074" cy="52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chemeClr val="tx2"/>
              </a:buClr>
              <a:buFont typeface="Arial" panose="020B0604020202020204" pitchFamily="34" charset="0"/>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rgbClr val="00628C"/>
              </a:buClr>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Arial" panose="020B0604020202020204" pitchFamily="34" charset="0"/>
              <a:buChar char="●"/>
              <a:defRPr sz="1900">
                <a:solidFill>
                  <a:schemeClr val="tx1"/>
                </a:solidFill>
                <a:latin typeface="+mn-lt"/>
              </a:defRPr>
            </a:lvl4pPr>
            <a:lvl5pPr marL="2057400" indent="-228600" algn="l" rtl="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mn-lt"/>
              </a:defRPr>
            </a:lvl5pPr>
            <a:lvl6pPr marL="2514600" indent="-228600" algn="l" rtl="0" fontAlgn="base">
              <a:spcBef>
                <a:spcPct val="20000"/>
              </a:spcBef>
              <a:spcAft>
                <a:spcPct val="0"/>
              </a:spcAft>
              <a:buClr>
                <a:schemeClr val="tx2"/>
              </a:buClr>
              <a:buFont typeface="Arial" charset="0"/>
              <a:buChar char="●"/>
              <a:defRPr sz="1900">
                <a:solidFill>
                  <a:schemeClr val="tx1"/>
                </a:solidFill>
                <a:latin typeface="+mn-lt"/>
              </a:defRPr>
            </a:lvl6pPr>
            <a:lvl7pPr marL="2971800" indent="-228600" algn="l" rtl="0" fontAlgn="base">
              <a:spcBef>
                <a:spcPct val="20000"/>
              </a:spcBef>
              <a:spcAft>
                <a:spcPct val="0"/>
              </a:spcAft>
              <a:buClr>
                <a:schemeClr val="tx2"/>
              </a:buClr>
              <a:buFont typeface="Arial" charset="0"/>
              <a:buChar char="●"/>
              <a:defRPr sz="1900">
                <a:solidFill>
                  <a:schemeClr val="tx1"/>
                </a:solidFill>
                <a:latin typeface="+mn-lt"/>
              </a:defRPr>
            </a:lvl7pPr>
            <a:lvl8pPr marL="3429000" indent="-228600" algn="l" rtl="0" fontAlgn="base">
              <a:spcBef>
                <a:spcPct val="20000"/>
              </a:spcBef>
              <a:spcAft>
                <a:spcPct val="0"/>
              </a:spcAft>
              <a:buClr>
                <a:schemeClr val="tx2"/>
              </a:buClr>
              <a:buFont typeface="Arial" charset="0"/>
              <a:buChar char="●"/>
              <a:defRPr sz="1900">
                <a:solidFill>
                  <a:schemeClr val="tx1"/>
                </a:solidFill>
                <a:latin typeface="+mn-lt"/>
              </a:defRPr>
            </a:lvl8pPr>
            <a:lvl9pPr marL="3886200" indent="-228600" algn="l" rtl="0" fontAlgn="base">
              <a:spcBef>
                <a:spcPct val="20000"/>
              </a:spcBef>
              <a:spcAft>
                <a:spcPct val="0"/>
              </a:spcAft>
              <a:buClr>
                <a:schemeClr val="tx2"/>
              </a:buClr>
              <a:buFont typeface="Arial" charset="0"/>
              <a:buChar char="●"/>
              <a:defRPr sz="1900">
                <a:solidFill>
                  <a:schemeClr val="tx1"/>
                </a:solidFill>
                <a:latin typeface="+mn-lt"/>
              </a:defRPr>
            </a:lvl9pPr>
          </a:lstStyle>
          <a:p>
            <a:pPr>
              <a:buNone/>
            </a:pPr>
            <a:r>
              <a:rPr lang="en-GB" sz="2400" kern="0" dirty="0">
                <a:latin typeface="Calibri" panose="020F0502020204030204" pitchFamily="34" charset="0"/>
                <a:cs typeface="Calibri" panose="020F0502020204030204" pitchFamily="34" charset="0"/>
              </a:rPr>
              <a:t>Ratio (scaling)</a:t>
            </a:r>
          </a:p>
          <a:p>
            <a:pPr marL="0" indent="0">
              <a:buNone/>
            </a:pPr>
            <a:endParaRPr lang="en-GB" sz="2400" kern="0" dirty="0">
              <a:latin typeface="Calibri" panose="020F0502020204030204" pitchFamily="34" charset="0"/>
              <a:cs typeface="Calibri" panose="020F0502020204030204" pitchFamily="34" charset="0"/>
            </a:endParaRPr>
          </a:p>
        </p:txBody>
      </p:sp>
      <p:sp>
        <p:nvSpPr>
          <p:cNvPr id="23" name="Content Placeholder 2">
            <a:extLst>
              <a:ext uri="{FF2B5EF4-FFF2-40B4-BE49-F238E27FC236}">
                <a16:creationId xmlns:a16="http://schemas.microsoft.com/office/drawing/2014/main" id="{077FFDFC-1FBC-4228-AFB3-924651907273}"/>
              </a:ext>
            </a:extLst>
          </p:cNvPr>
          <p:cNvSpPr txBox="1">
            <a:spLocks/>
          </p:cNvSpPr>
          <p:nvPr/>
        </p:nvSpPr>
        <p:spPr bwMode="auto">
          <a:xfrm>
            <a:off x="1102573" y="6193486"/>
            <a:ext cx="5543074" cy="584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chemeClr val="tx2"/>
              </a:buClr>
              <a:buFont typeface="Arial" panose="020B0604020202020204" pitchFamily="34" charset="0"/>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rgbClr val="00628C"/>
              </a:buClr>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Arial" panose="020B0604020202020204" pitchFamily="34" charset="0"/>
              <a:buChar char="●"/>
              <a:defRPr sz="1900">
                <a:solidFill>
                  <a:schemeClr val="tx1"/>
                </a:solidFill>
                <a:latin typeface="+mn-lt"/>
              </a:defRPr>
            </a:lvl4pPr>
            <a:lvl5pPr marL="2057400" indent="-228600" algn="l" rtl="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mn-lt"/>
              </a:defRPr>
            </a:lvl5pPr>
            <a:lvl6pPr marL="2514600" indent="-228600" algn="l" rtl="0" fontAlgn="base">
              <a:spcBef>
                <a:spcPct val="20000"/>
              </a:spcBef>
              <a:spcAft>
                <a:spcPct val="0"/>
              </a:spcAft>
              <a:buClr>
                <a:schemeClr val="tx2"/>
              </a:buClr>
              <a:buFont typeface="Arial" charset="0"/>
              <a:buChar char="●"/>
              <a:defRPr sz="1900">
                <a:solidFill>
                  <a:schemeClr val="tx1"/>
                </a:solidFill>
                <a:latin typeface="+mn-lt"/>
              </a:defRPr>
            </a:lvl6pPr>
            <a:lvl7pPr marL="2971800" indent="-228600" algn="l" rtl="0" fontAlgn="base">
              <a:spcBef>
                <a:spcPct val="20000"/>
              </a:spcBef>
              <a:spcAft>
                <a:spcPct val="0"/>
              </a:spcAft>
              <a:buClr>
                <a:schemeClr val="tx2"/>
              </a:buClr>
              <a:buFont typeface="Arial" charset="0"/>
              <a:buChar char="●"/>
              <a:defRPr sz="1900">
                <a:solidFill>
                  <a:schemeClr val="tx1"/>
                </a:solidFill>
                <a:latin typeface="+mn-lt"/>
              </a:defRPr>
            </a:lvl7pPr>
            <a:lvl8pPr marL="3429000" indent="-228600" algn="l" rtl="0" fontAlgn="base">
              <a:spcBef>
                <a:spcPct val="20000"/>
              </a:spcBef>
              <a:spcAft>
                <a:spcPct val="0"/>
              </a:spcAft>
              <a:buClr>
                <a:schemeClr val="tx2"/>
              </a:buClr>
              <a:buFont typeface="Arial" charset="0"/>
              <a:buChar char="●"/>
              <a:defRPr sz="1900">
                <a:solidFill>
                  <a:schemeClr val="tx1"/>
                </a:solidFill>
                <a:latin typeface="+mn-lt"/>
              </a:defRPr>
            </a:lvl8pPr>
            <a:lvl9pPr marL="3886200" indent="-228600" algn="l" rtl="0" fontAlgn="base">
              <a:spcBef>
                <a:spcPct val="20000"/>
              </a:spcBef>
              <a:spcAft>
                <a:spcPct val="0"/>
              </a:spcAft>
              <a:buClr>
                <a:schemeClr val="tx2"/>
              </a:buClr>
              <a:buFont typeface="Arial" charset="0"/>
              <a:buChar char="●"/>
              <a:defRPr sz="1900">
                <a:solidFill>
                  <a:schemeClr val="tx1"/>
                </a:solidFill>
                <a:latin typeface="+mn-lt"/>
              </a:defRPr>
            </a:lvl9pPr>
          </a:lstStyle>
          <a:p>
            <a:pPr>
              <a:buNone/>
            </a:pPr>
            <a:r>
              <a:rPr lang="en-GB" sz="2400" kern="0" dirty="0">
                <a:latin typeface="Calibri" panose="020F0502020204030204" pitchFamily="34" charset="0"/>
                <a:cs typeface="Calibri" panose="020F0502020204030204" pitchFamily="34" charset="0"/>
              </a:rPr>
              <a:t>Sharing – links well to fractions</a:t>
            </a:r>
          </a:p>
          <a:p>
            <a:pPr marL="0" indent="0">
              <a:buNone/>
            </a:pPr>
            <a:endParaRPr lang="en-GB" sz="24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523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20" grpId="0"/>
      <p:bldP spid="22"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B04CA93-F6DE-4E2A-A681-AF3E81B49A4A}"/>
              </a:ext>
            </a:extLst>
          </p:cNvPr>
          <p:cNvSpPr txBox="1"/>
          <p:nvPr/>
        </p:nvSpPr>
        <p:spPr>
          <a:xfrm>
            <a:off x="611560" y="3386363"/>
            <a:ext cx="2609850" cy="1041632"/>
          </a:xfrm>
          <a:prstGeom prst="rect">
            <a:avLst/>
          </a:prstGeom>
          <a:noFill/>
        </p:spPr>
        <p:txBody>
          <a:bodyPr wrap="square">
            <a:spAutoFit/>
          </a:bodyPr>
          <a:lstStyle/>
          <a:p>
            <a:pPr>
              <a:lnSpc>
                <a:spcPct val="107000"/>
              </a:lnSpc>
              <a:spcAft>
                <a:spcPts val="800"/>
              </a:spcAft>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What can you see?</a:t>
            </a:r>
          </a:p>
          <a:p>
            <a:pPr>
              <a:lnSpc>
                <a:spcPct val="107000"/>
              </a:lnSpc>
              <a:spcAft>
                <a:spcPts val="800"/>
              </a:spcAft>
              <a:buNone/>
            </a:pPr>
            <a:r>
              <a:rPr lang="en-GB" sz="2400" dirty="0">
                <a:latin typeface="Calibri" panose="020F0502020204030204" pitchFamily="34" charset="0"/>
                <a:ea typeface="Calibri" panose="020F0502020204030204" pitchFamily="34" charset="0"/>
                <a:cs typeface="Times New Roman" panose="02020603050405020304" pitchFamily="18" charset="0"/>
              </a:rPr>
              <a:t>What else?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03BBC579-01C9-4DFE-BA50-CEB26EDAC48D}"/>
              </a:ext>
            </a:extLst>
          </p:cNvPr>
          <p:cNvSpPr txBox="1"/>
          <p:nvPr/>
        </p:nvSpPr>
        <p:spPr>
          <a:xfrm>
            <a:off x="543706" y="332656"/>
            <a:ext cx="8056587" cy="2659190"/>
          </a:xfrm>
          <a:prstGeom prst="rect">
            <a:avLst/>
          </a:prstGeom>
          <a:noFill/>
        </p:spPr>
        <p:txBody>
          <a:bodyPr wrap="square">
            <a:spAutoFit/>
          </a:bodyPr>
          <a:lstStyle/>
          <a:p>
            <a:pPr>
              <a:buNone/>
            </a:pPr>
            <a:r>
              <a:rPr lang="en-GB" sz="2400" b="0" i="0" u="none" strike="noStrike" baseline="0" dirty="0">
                <a:solidFill>
                  <a:srgbClr val="000000"/>
                </a:solidFill>
                <a:latin typeface="Calibri" panose="020F0502020204030204" pitchFamily="34" charset="0"/>
                <a:cs typeface="Calibri" panose="020F0502020204030204" pitchFamily="34" charset="0"/>
              </a:rPr>
              <a:t>Year 1 (notes and guidance)</a:t>
            </a:r>
          </a:p>
          <a:p>
            <a:pPr>
              <a:buNone/>
            </a:pPr>
            <a:r>
              <a:rPr lang="en-GB" sz="2200" b="0" i="0" u="none" strike="noStrike" baseline="0" dirty="0">
                <a:solidFill>
                  <a:srgbClr val="000000"/>
                </a:solidFill>
                <a:latin typeface="Calibri" panose="020F0502020204030204" pitchFamily="34" charset="0"/>
                <a:cs typeface="Calibri" panose="020F0502020204030204" pitchFamily="34" charset="0"/>
              </a:rPr>
              <a:t>Through grouping and sharing small quantities, pupils begin to understand: multiplication and division; doubling numbers and quantities; and finding simple fractions of objects, numbers and quantities. </a:t>
            </a:r>
          </a:p>
          <a:p>
            <a:pPr>
              <a:buNone/>
            </a:pPr>
            <a:r>
              <a:rPr lang="en-GB" sz="2200" b="0" i="0" u="none" strike="noStrike" baseline="0" dirty="0">
                <a:solidFill>
                  <a:srgbClr val="000000"/>
                </a:solidFill>
                <a:latin typeface="Calibri" panose="020F0502020204030204" pitchFamily="34" charset="0"/>
                <a:cs typeface="Calibri" panose="020F0502020204030204" pitchFamily="34" charset="0"/>
              </a:rPr>
              <a:t>They make connections between arrays, number patterns, and counting in twos, fives and tens. </a:t>
            </a:r>
            <a:r>
              <a:rPr lang="en-GB" sz="2400" b="0" i="0" u="none" strike="noStrike" baseline="0" dirty="0">
                <a:solidFill>
                  <a:srgbClr val="000000"/>
                </a:solidFill>
                <a:latin typeface="Calibri" panose="020F0502020204030204" pitchFamily="34" charset="0"/>
                <a:cs typeface="Calibri" panose="020F0502020204030204" pitchFamily="34" charset="0"/>
              </a:rPr>
              <a:t>	</a:t>
            </a:r>
          </a:p>
        </p:txBody>
      </p:sp>
      <p:pic>
        <p:nvPicPr>
          <p:cNvPr id="11" name="Picture 10">
            <a:extLst>
              <a:ext uri="{FF2B5EF4-FFF2-40B4-BE49-F238E27FC236}">
                <a16:creationId xmlns:a16="http://schemas.microsoft.com/office/drawing/2014/main" id="{D2071B1D-2E3F-4418-A0B7-1DC06DE75AD2}"/>
              </a:ext>
            </a:extLst>
          </p:cNvPr>
          <p:cNvPicPr>
            <a:picLocks noChangeAspect="1"/>
          </p:cNvPicPr>
          <p:nvPr/>
        </p:nvPicPr>
        <p:blipFill>
          <a:blip r:embed="rId2"/>
          <a:stretch>
            <a:fillRect/>
          </a:stretch>
        </p:blipFill>
        <p:spPr>
          <a:xfrm>
            <a:off x="3046834" y="3892956"/>
            <a:ext cx="3181350" cy="1981200"/>
          </a:xfrm>
          <a:prstGeom prst="rect">
            <a:avLst/>
          </a:prstGeom>
        </p:spPr>
      </p:pic>
      <p:sp>
        <p:nvSpPr>
          <p:cNvPr id="13" name="TextBox 12">
            <a:extLst>
              <a:ext uri="{FF2B5EF4-FFF2-40B4-BE49-F238E27FC236}">
                <a16:creationId xmlns:a16="http://schemas.microsoft.com/office/drawing/2014/main" id="{23290C36-9DB8-452B-BCE0-60D7ECBF4B33}"/>
              </a:ext>
            </a:extLst>
          </p:cNvPr>
          <p:cNvSpPr txBox="1"/>
          <p:nvPr/>
        </p:nvSpPr>
        <p:spPr>
          <a:xfrm>
            <a:off x="6228184" y="3936141"/>
            <a:ext cx="2609850" cy="1041632"/>
          </a:xfrm>
          <a:prstGeom prst="rect">
            <a:avLst/>
          </a:prstGeom>
          <a:noFill/>
        </p:spPr>
        <p:txBody>
          <a:bodyPr wrap="square">
            <a:spAutoFit/>
          </a:bodyPr>
          <a:lstStyle/>
          <a:p>
            <a:pPr>
              <a:lnSpc>
                <a:spcPct val="107000"/>
              </a:lnSpc>
              <a:spcAft>
                <a:spcPts val="800"/>
              </a:spcAft>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5 + 5 + 5 = 15</a:t>
            </a:r>
          </a:p>
          <a:p>
            <a:pPr>
              <a:lnSpc>
                <a:spcPct val="107000"/>
              </a:lnSpc>
              <a:spcAft>
                <a:spcPts val="800"/>
              </a:spcAft>
              <a:buNone/>
            </a:pPr>
            <a:r>
              <a:rPr lang="en-GB" sz="2400" dirty="0">
                <a:latin typeface="Calibri" panose="020F0502020204030204" pitchFamily="34" charset="0"/>
                <a:ea typeface="Calibri" panose="020F0502020204030204" pitchFamily="34" charset="0"/>
                <a:cs typeface="Times New Roman" panose="02020603050405020304" pitchFamily="18" charset="0"/>
              </a:rPr>
              <a:t>5 x 3 = 15</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D404CC08-F98A-4EB2-8DF5-E87250865174}"/>
              </a:ext>
            </a:extLst>
          </p:cNvPr>
          <p:cNvSpPr txBox="1"/>
          <p:nvPr/>
        </p:nvSpPr>
        <p:spPr>
          <a:xfrm>
            <a:off x="285811" y="4939120"/>
            <a:ext cx="3024336" cy="1041632"/>
          </a:xfrm>
          <a:prstGeom prst="rect">
            <a:avLst/>
          </a:prstGeom>
          <a:noFill/>
        </p:spPr>
        <p:txBody>
          <a:bodyPr wrap="square">
            <a:spAutoFit/>
          </a:bodyPr>
          <a:lstStyle/>
          <a:p>
            <a:pPr>
              <a:lnSpc>
                <a:spcPct val="107000"/>
              </a:lnSpc>
              <a:spcAft>
                <a:spcPts val="800"/>
              </a:spcAft>
              <a:buNone/>
            </a:pPr>
            <a:r>
              <a:rPr lang="en-GB" sz="2400" dirty="0">
                <a:latin typeface="Calibri" panose="020F0502020204030204" pitchFamily="34" charset="0"/>
                <a:ea typeface="Calibri" panose="020F0502020204030204" pitchFamily="34" charset="0"/>
                <a:cs typeface="Times New Roman" panose="02020603050405020304" pitchFamily="18" charset="0"/>
              </a:rPr>
              <a:t>3</a:t>
            </a:r>
            <a:r>
              <a:rPr lang="en-GB" sz="2400" dirty="0">
                <a:effectLst/>
                <a:latin typeface="Calibri" panose="020F0502020204030204" pitchFamily="34" charset="0"/>
                <a:ea typeface="Calibri" panose="020F0502020204030204" pitchFamily="34" charset="0"/>
                <a:cs typeface="Times New Roman" panose="02020603050405020304" pitchFamily="18" charset="0"/>
              </a:rPr>
              <a:t> + 3 + 3 + 3 + 3 = 15</a:t>
            </a:r>
          </a:p>
          <a:p>
            <a:pPr>
              <a:lnSpc>
                <a:spcPct val="107000"/>
              </a:lnSpc>
              <a:spcAft>
                <a:spcPts val="800"/>
              </a:spcAft>
              <a:buNone/>
            </a:pPr>
            <a:r>
              <a:rPr lang="en-GB" sz="2400" dirty="0">
                <a:latin typeface="Calibri" panose="020F0502020204030204" pitchFamily="34" charset="0"/>
                <a:ea typeface="Calibri" panose="020F0502020204030204" pitchFamily="34" charset="0"/>
                <a:cs typeface="Times New Roman" panose="02020603050405020304" pitchFamily="18" charset="0"/>
              </a:rPr>
              <a:t>3 x 5 = 15</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B8A4FEC4-6640-434A-B03D-B199F5DBFA8A}"/>
              </a:ext>
            </a:extLst>
          </p:cNvPr>
          <p:cNvSpPr txBox="1"/>
          <p:nvPr/>
        </p:nvSpPr>
        <p:spPr>
          <a:xfrm>
            <a:off x="1916484" y="6087347"/>
            <a:ext cx="5823867" cy="470000"/>
          </a:xfrm>
          <a:prstGeom prst="rect">
            <a:avLst/>
          </a:prstGeom>
          <a:noFill/>
        </p:spPr>
        <p:txBody>
          <a:bodyPr wrap="square">
            <a:spAutoFit/>
          </a:bodyPr>
          <a:lstStyle/>
          <a:p>
            <a:pPr>
              <a:lnSpc>
                <a:spcPct val="107000"/>
              </a:lnSpc>
              <a:spcAft>
                <a:spcPts val="800"/>
              </a:spcAft>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Like addition, multiplication is commutative.</a:t>
            </a:r>
          </a:p>
        </p:txBody>
      </p:sp>
    </p:spTree>
    <p:extLst>
      <p:ext uri="{BB962C8B-B14F-4D97-AF65-F5344CB8AC3E}">
        <p14:creationId xmlns:p14="http://schemas.microsoft.com/office/powerpoint/2010/main" val="121241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42317AE-781E-41E7-90BA-894DDD20FC7A}"/>
              </a:ext>
            </a:extLst>
          </p:cNvPr>
          <p:cNvGrpSpPr/>
          <p:nvPr/>
        </p:nvGrpSpPr>
        <p:grpSpPr>
          <a:xfrm>
            <a:off x="3347864" y="764704"/>
            <a:ext cx="2627644" cy="4884462"/>
            <a:chOff x="708521" y="1131842"/>
            <a:chExt cx="3004040" cy="5494097"/>
          </a:xfrm>
        </p:grpSpPr>
        <p:pic>
          <p:nvPicPr>
            <p:cNvPr id="5" name="Picture 8" descr="MCj01371430000[1]">
              <a:extLst>
                <a:ext uri="{FF2B5EF4-FFF2-40B4-BE49-F238E27FC236}">
                  <a16:creationId xmlns:a16="http://schemas.microsoft.com/office/drawing/2014/main" id="{DEAE92EC-FC17-4902-98FE-C9D204A5EC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230" y="1131842"/>
              <a:ext cx="1176083" cy="1053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MCj01371430000[1]">
              <a:extLst>
                <a:ext uri="{FF2B5EF4-FFF2-40B4-BE49-F238E27FC236}">
                  <a16:creationId xmlns:a16="http://schemas.microsoft.com/office/drawing/2014/main" id="{9CA954B5-A7C1-41D7-A8D5-F537BD0696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6478" y="1131842"/>
              <a:ext cx="1176083" cy="1053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MCj01371430000[1]">
              <a:extLst>
                <a:ext uri="{FF2B5EF4-FFF2-40B4-BE49-F238E27FC236}">
                  <a16:creationId xmlns:a16="http://schemas.microsoft.com/office/drawing/2014/main" id="{A664F449-CBEA-417B-B62A-A70AB97AA6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5040" y="4032385"/>
              <a:ext cx="1176083" cy="1053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MCj01371430000[1]">
              <a:extLst>
                <a:ext uri="{FF2B5EF4-FFF2-40B4-BE49-F238E27FC236}">
                  <a16:creationId xmlns:a16="http://schemas.microsoft.com/office/drawing/2014/main" id="{B4E07889-6C51-4AB4-B311-78867F6899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521" y="5572364"/>
              <a:ext cx="1176083" cy="105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MCj01371430000[1]">
              <a:extLst>
                <a:ext uri="{FF2B5EF4-FFF2-40B4-BE49-F238E27FC236}">
                  <a16:creationId xmlns:a16="http://schemas.microsoft.com/office/drawing/2014/main" id="{0753F1B8-F71F-42E6-80D3-BC59FF6A1F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230" y="2589125"/>
              <a:ext cx="1176083" cy="1053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MCj01371430000[1]">
              <a:extLst>
                <a:ext uri="{FF2B5EF4-FFF2-40B4-BE49-F238E27FC236}">
                  <a16:creationId xmlns:a16="http://schemas.microsoft.com/office/drawing/2014/main" id="{759D8CAB-582E-42E9-A0EE-9727C0C0BB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6478" y="2589125"/>
              <a:ext cx="1176083" cy="1053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MCj01371430000[1]">
              <a:extLst>
                <a:ext uri="{FF2B5EF4-FFF2-40B4-BE49-F238E27FC236}">
                  <a16:creationId xmlns:a16="http://schemas.microsoft.com/office/drawing/2014/main" id="{138C4ACC-F2EA-4DF2-9DAC-03A6E37DCA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880" y="4016958"/>
              <a:ext cx="1176083" cy="1053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MCj01371430000[1]">
              <a:extLst>
                <a:ext uri="{FF2B5EF4-FFF2-40B4-BE49-F238E27FC236}">
                  <a16:creationId xmlns:a16="http://schemas.microsoft.com/office/drawing/2014/main" id="{2E1B8344-8733-4C2C-8574-15B274F5B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5040" y="5491250"/>
              <a:ext cx="1176083" cy="105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Box 12">
            <a:extLst>
              <a:ext uri="{FF2B5EF4-FFF2-40B4-BE49-F238E27FC236}">
                <a16:creationId xmlns:a16="http://schemas.microsoft.com/office/drawing/2014/main" id="{A61281F4-2801-4CA2-BA84-8131B18E24AD}"/>
              </a:ext>
            </a:extLst>
          </p:cNvPr>
          <p:cNvSpPr txBox="1"/>
          <p:nvPr/>
        </p:nvSpPr>
        <p:spPr>
          <a:xfrm>
            <a:off x="683568" y="764704"/>
            <a:ext cx="2609850" cy="1041632"/>
          </a:xfrm>
          <a:prstGeom prst="rect">
            <a:avLst/>
          </a:prstGeom>
          <a:noFill/>
        </p:spPr>
        <p:txBody>
          <a:bodyPr wrap="square">
            <a:spAutoFit/>
          </a:bodyPr>
          <a:lstStyle/>
          <a:p>
            <a:pPr>
              <a:lnSpc>
                <a:spcPct val="107000"/>
              </a:lnSpc>
              <a:spcAft>
                <a:spcPts val="800"/>
              </a:spcAft>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What can you see?</a:t>
            </a:r>
          </a:p>
          <a:p>
            <a:pPr>
              <a:lnSpc>
                <a:spcPct val="107000"/>
              </a:lnSpc>
              <a:spcAft>
                <a:spcPts val="800"/>
              </a:spcAft>
              <a:buNone/>
            </a:pPr>
            <a:r>
              <a:rPr lang="en-GB" sz="2400" dirty="0">
                <a:latin typeface="Calibri" panose="020F0502020204030204" pitchFamily="34" charset="0"/>
                <a:ea typeface="Calibri" panose="020F0502020204030204" pitchFamily="34" charset="0"/>
                <a:cs typeface="Times New Roman" panose="02020603050405020304" pitchFamily="18" charset="0"/>
              </a:rPr>
              <a:t>What else?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C957174C-8A54-4107-84B2-3C7177E7B78D}"/>
              </a:ext>
            </a:extLst>
          </p:cNvPr>
          <p:cNvSpPr txBox="1"/>
          <p:nvPr/>
        </p:nvSpPr>
        <p:spPr>
          <a:xfrm>
            <a:off x="914932" y="4234319"/>
            <a:ext cx="1608018" cy="1041632"/>
          </a:xfrm>
          <a:prstGeom prst="rect">
            <a:avLst/>
          </a:prstGeom>
          <a:noFill/>
        </p:spPr>
        <p:txBody>
          <a:bodyPr wrap="square">
            <a:spAutoFit/>
          </a:bodyPr>
          <a:lstStyle/>
          <a:p>
            <a:pPr>
              <a:lnSpc>
                <a:spcPct val="107000"/>
              </a:lnSpc>
              <a:spcAft>
                <a:spcPts val="800"/>
              </a:spcAft>
              <a:buNone/>
            </a:pPr>
            <a:r>
              <a:rPr lang="en-GB" sz="2400" dirty="0">
                <a:latin typeface="Calibri" panose="020F0502020204030204" pitchFamily="34" charset="0"/>
                <a:ea typeface="Calibri" panose="020F0502020204030204" pitchFamily="34" charset="0"/>
                <a:cs typeface="Times New Roman" panose="02020603050405020304" pitchFamily="18" charset="0"/>
              </a:rPr>
              <a:t>4</a:t>
            </a:r>
            <a:r>
              <a:rPr lang="en-GB" sz="2400" dirty="0">
                <a:effectLst/>
                <a:latin typeface="Calibri" panose="020F0502020204030204" pitchFamily="34" charset="0"/>
                <a:ea typeface="Calibri" panose="020F0502020204030204" pitchFamily="34" charset="0"/>
                <a:cs typeface="Times New Roman" panose="02020603050405020304" pitchFamily="18" charset="0"/>
              </a:rPr>
              <a:t> + 4 = 8</a:t>
            </a:r>
          </a:p>
          <a:p>
            <a:pPr>
              <a:lnSpc>
                <a:spcPct val="107000"/>
              </a:lnSpc>
              <a:spcAft>
                <a:spcPts val="800"/>
              </a:spcAft>
              <a:buNone/>
            </a:pPr>
            <a:r>
              <a:rPr lang="en-GB" sz="2400" dirty="0">
                <a:latin typeface="Calibri" panose="020F0502020204030204" pitchFamily="34" charset="0"/>
                <a:ea typeface="Calibri" panose="020F0502020204030204" pitchFamily="34" charset="0"/>
                <a:cs typeface="Times New Roman" panose="02020603050405020304" pitchFamily="18" charset="0"/>
              </a:rPr>
              <a:t>4 x 2 = 8</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7F013351-D314-4C24-B66D-CAF255786708}"/>
              </a:ext>
            </a:extLst>
          </p:cNvPr>
          <p:cNvSpPr txBox="1"/>
          <p:nvPr/>
        </p:nvSpPr>
        <p:spPr>
          <a:xfrm>
            <a:off x="683568" y="2387368"/>
            <a:ext cx="3024336" cy="1041632"/>
          </a:xfrm>
          <a:prstGeom prst="rect">
            <a:avLst/>
          </a:prstGeom>
          <a:noFill/>
        </p:spPr>
        <p:txBody>
          <a:bodyPr wrap="square">
            <a:spAutoFit/>
          </a:bodyPr>
          <a:lstStyle/>
          <a:p>
            <a:pPr>
              <a:lnSpc>
                <a:spcPct val="107000"/>
              </a:lnSpc>
              <a:spcAft>
                <a:spcPts val="800"/>
              </a:spcAft>
              <a:buNone/>
            </a:pPr>
            <a:r>
              <a:rPr lang="en-GB" sz="2400" dirty="0">
                <a:latin typeface="Calibri" panose="020F0502020204030204" pitchFamily="34" charset="0"/>
                <a:ea typeface="Calibri" panose="020F0502020204030204" pitchFamily="34" charset="0"/>
                <a:cs typeface="Times New Roman" panose="02020603050405020304" pitchFamily="18" charset="0"/>
              </a:rPr>
              <a:t>2</a:t>
            </a:r>
            <a:r>
              <a:rPr lang="en-GB" sz="2400" dirty="0">
                <a:effectLst/>
                <a:latin typeface="Calibri" panose="020F0502020204030204" pitchFamily="34" charset="0"/>
                <a:ea typeface="Calibri" panose="020F0502020204030204" pitchFamily="34" charset="0"/>
                <a:cs typeface="Times New Roman" panose="02020603050405020304" pitchFamily="18" charset="0"/>
              </a:rPr>
              <a:t> + </a:t>
            </a:r>
            <a:r>
              <a:rPr lang="en-GB" sz="2400" dirty="0">
                <a:latin typeface="Calibri" panose="020F0502020204030204" pitchFamily="34" charset="0"/>
                <a:ea typeface="Calibri" panose="020F0502020204030204" pitchFamily="34" charset="0"/>
                <a:cs typeface="Times New Roman" panose="02020603050405020304" pitchFamily="18" charset="0"/>
              </a:rPr>
              <a:t>2</a:t>
            </a:r>
            <a:r>
              <a:rPr lang="en-GB" sz="2400" dirty="0">
                <a:effectLst/>
                <a:latin typeface="Calibri" panose="020F0502020204030204" pitchFamily="34" charset="0"/>
                <a:ea typeface="Calibri" panose="020F0502020204030204" pitchFamily="34" charset="0"/>
                <a:cs typeface="Times New Roman" panose="02020603050405020304" pitchFamily="18" charset="0"/>
              </a:rPr>
              <a:t> + </a:t>
            </a:r>
            <a:r>
              <a:rPr lang="en-GB" sz="2400" dirty="0">
                <a:latin typeface="Calibri" panose="020F0502020204030204" pitchFamily="34" charset="0"/>
                <a:ea typeface="Calibri" panose="020F0502020204030204" pitchFamily="34" charset="0"/>
                <a:cs typeface="Times New Roman" panose="02020603050405020304" pitchFamily="18" charset="0"/>
              </a:rPr>
              <a:t>2</a:t>
            </a:r>
            <a:r>
              <a:rPr lang="en-GB" sz="2400" dirty="0">
                <a:effectLst/>
                <a:latin typeface="Calibri" panose="020F0502020204030204" pitchFamily="34" charset="0"/>
                <a:ea typeface="Calibri" panose="020F0502020204030204" pitchFamily="34" charset="0"/>
                <a:cs typeface="Times New Roman" panose="02020603050405020304" pitchFamily="18" charset="0"/>
              </a:rPr>
              <a:t> + 2 = </a:t>
            </a:r>
            <a:r>
              <a:rPr lang="en-GB" sz="2400" dirty="0">
                <a:latin typeface="Calibri" panose="020F0502020204030204" pitchFamily="34" charset="0"/>
                <a:ea typeface="Calibri" panose="020F0502020204030204" pitchFamily="34" charset="0"/>
                <a:cs typeface="Times New Roman" panose="02020603050405020304" pitchFamily="18" charset="0"/>
              </a:rPr>
              <a:t>8</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2400" dirty="0">
                <a:latin typeface="Calibri" panose="020F0502020204030204" pitchFamily="34" charset="0"/>
                <a:ea typeface="Calibri" panose="020F0502020204030204" pitchFamily="34" charset="0"/>
                <a:cs typeface="Times New Roman" panose="02020603050405020304" pitchFamily="18" charset="0"/>
              </a:rPr>
              <a:t>2 x 4 = 8</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646D0461-ADD2-4AE2-B42A-609B5DD5976E}"/>
              </a:ext>
            </a:extLst>
          </p:cNvPr>
          <p:cNvSpPr txBox="1"/>
          <p:nvPr/>
        </p:nvSpPr>
        <p:spPr>
          <a:xfrm>
            <a:off x="2126085" y="5858296"/>
            <a:ext cx="4589765" cy="470000"/>
          </a:xfrm>
          <a:prstGeom prst="rect">
            <a:avLst/>
          </a:prstGeom>
          <a:noFill/>
        </p:spPr>
        <p:txBody>
          <a:bodyPr wrap="square">
            <a:spAutoFit/>
          </a:bodyPr>
          <a:lstStyle/>
          <a:p>
            <a:pPr>
              <a:lnSpc>
                <a:spcPct val="107000"/>
              </a:lnSpc>
              <a:spcAft>
                <a:spcPts val="800"/>
              </a:spcAft>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How many eyes? How many feet?</a:t>
            </a:r>
          </a:p>
        </p:txBody>
      </p:sp>
      <p:sp>
        <p:nvSpPr>
          <p:cNvPr id="17" name="TextBox 16">
            <a:extLst>
              <a:ext uri="{FF2B5EF4-FFF2-40B4-BE49-F238E27FC236}">
                <a16:creationId xmlns:a16="http://schemas.microsoft.com/office/drawing/2014/main" id="{BC74691B-7E82-4056-86F9-7C293E9921AB}"/>
              </a:ext>
            </a:extLst>
          </p:cNvPr>
          <p:cNvSpPr txBox="1"/>
          <p:nvPr/>
        </p:nvSpPr>
        <p:spPr>
          <a:xfrm>
            <a:off x="6444208" y="1085730"/>
            <a:ext cx="2520280" cy="1436804"/>
          </a:xfrm>
          <a:prstGeom prst="rect">
            <a:avLst/>
          </a:prstGeom>
          <a:noFill/>
        </p:spPr>
        <p:txBody>
          <a:bodyPr wrap="square">
            <a:spAutoFit/>
          </a:bodyPr>
          <a:lstStyle/>
          <a:p>
            <a:pPr>
              <a:lnSpc>
                <a:spcPct val="107000"/>
              </a:lnSpc>
              <a:spcAft>
                <a:spcPts val="800"/>
              </a:spcAft>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How many groups of 2 frogs?</a:t>
            </a:r>
          </a:p>
          <a:p>
            <a:pPr>
              <a:lnSpc>
                <a:spcPct val="107000"/>
              </a:lnSpc>
              <a:spcAft>
                <a:spcPts val="800"/>
              </a:spcAft>
              <a:buNone/>
            </a:pPr>
            <a:r>
              <a:rPr lang="en-GB" sz="2400" dirty="0">
                <a:latin typeface="Calibri" panose="020F0502020204030204" pitchFamily="34" charset="0"/>
                <a:ea typeface="Calibri" panose="020F0502020204030204" pitchFamily="34" charset="0"/>
                <a:cs typeface="Times New Roman" panose="02020603050405020304" pitchFamily="18" charset="0"/>
              </a:rPr>
              <a:t>8 ÷ 2 = 4</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02F2648A-3B40-4BA0-9E94-C387DD46D765}"/>
              </a:ext>
            </a:extLst>
          </p:cNvPr>
          <p:cNvSpPr txBox="1"/>
          <p:nvPr/>
        </p:nvSpPr>
        <p:spPr>
          <a:xfrm>
            <a:off x="6444208" y="3384567"/>
            <a:ext cx="2520280" cy="1436804"/>
          </a:xfrm>
          <a:prstGeom prst="rect">
            <a:avLst/>
          </a:prstGeom>
          <a:noFill/>
        </p:spPr>
        <p:txBody>
          <a:bodyPr wrap="square">
            <a:spAutoFit/>
          </a:bodyPr>
          <a:lstStyle/>
          <a:p>
            <a:pPr>
              <a:lnSpc>
                <a:spcPct val="107000"/>
              </a:lnSpc>
              <a:spcAft>
                <a:spcPts val="800"/>
              </a:spcAft>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How many groups of 4 frogs?</a:t>
            </a:r>
          </a:p>
          <a:p>
            <a:pPr>
              <a:lnSpc>
                <a:spcPct val="107000"/>
              </a:lnSpc>
              <a:spcAft>
                <a:spcPts val="800"/>
              </a:spcAft>
              <a:buNone/>
            </a:pPr>
            <a:r>
              <a:rPr lang="en-GB" sz="2400" dirty="0">
                <a:latin typeface="Calibri" panose="020F0502020204030204" pitchFamily="34" charset="0"/>
                <a:ea typeface="Calibri" panose="020F0502020204030204" pitchFamily="34" charset="0"/>
                <a:cs typeface="Times New Roman" panose="02020603050405020304" pitchFamily="18" charset="0"/>
              </a:rPr>
              <a:t>8 ÷ 4 = 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692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a:extLst>
              <a:ext uri="{FF2B5EF4-FFF2-40B4-BE49-F238E27FC236}">
                <a16:creationId xmlns:a16="http://schemas.microsoft.com/office/drawing/2014/main" id="{EEA6CC27-1A5E-41FA-BE18-FCBCE7CF32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900"/>
          <a:stretch/>
        </p:blipFill>
        <p:spPr bwMode="auto">
          <a:xfrm>
            <a:off x="899592" y="546236"/>
            <a:ext cx="2168624"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D5BC0983-B0EC-4D8F-8993-C0BECF75EE02}"/>
              </a:ext>
            </a:extLst>
          </p:cNvPr>
          <p:cNvGrpSpPr/>
          <p:nvPr/>
        </p:nvGrpSpPr>
        <p:grpSpPr>
          <a:xfrm>
            <a:off x="4576497" y="2355243"/>
            <a:ext cx="3988296" cy="1325190"/>
            <a:chOff x="3752056" y="1455738"/>
            <a:chExt cx="4686300" cy="1621212"/>
          </a:xfrm>
        </p:grpSpPr>
        <p:pic>
          <p:nvPicPr>
            <p:cNvPr id="33796" name="Picture 5">
              <a:extLst>
                <a:ext uri="{FF2B5EF4-FFF2-40B4-BE49-F238E27FC236}">
                  <a16:creationId xmlns:a16="http://schemas.microsoft.com/office/drawing/2014/main" id="{8880A3DB-5A09-4446-A408-24100140A9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2056" y="1514850"/>
              <a:ext cx="15621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6">
              <a:extLst>
                <a:ext uri="{FF2B5EF4-FFF2-40B4-BE49-F238E27FC236}">
                  <a16:creationId xmlns:a16="http://schemas.microsoft.com/office/drawing/2014/main" id="{FFF41E23-A14A-4A04-B634-73DF10C59E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156" y="1455738"/>
              <a:ext cx="15621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7">
              <a:extLst>
                <a:ext uri="{FF2B5EF4-FFF2-40B4-BE49-F238E27FC236}">
                  <a16:creationId xmlns:a16="http://schemas.microsoft.com/office/drawing/2014/main" id="{563020CF-8460-471E-A142-F4888E3573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1455738"/>
              <a:ext cx="15621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799" name="Picture 8">
            <a:extLst>
              <a:ext uri="{FF2B5EF4-FFF2-40B4-BE49-F238E27FC236}">
                <a16:creationId xmlns:a16="http://schemas.microsoft.com/office/drawing/2014/main" id="{19161A0A-974D-4EAA-8525-7B2368F069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3140968"/>
            <a:ext cx="334010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9">
            <a:extLst>
              <a:ext uri="{FF2B5EF4-FFF2-40B4-BE49-F238E27FC236}">
                <a16:creationId xmlns:a16="http://schemas.microsoft.com/office/drawing/2014/main" id="{5C932F7B-EDB5-42A3-A539-EF18CA1ADA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7014" y="3715636"/>
            <a:ext cx="2937249" cy="2937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CF0E4EE-35B9-4ED9-8EC0-B59A67EC9849}"/>
              </a:ext>
            </a:extLst>
          </p:cNvPr>
          <p:cNvSpPr txBox="1"/>
          <p:nvPr/>
        </p:nvSpPr>
        <p:spPr>
          <a:xfrm>
            <a:off x="3563888" y="464957"/>
            <a:ext cx="4418432" cy="1613262"/>
          </a:xfrm>
          <a:prstGeom prst="rect">
            <a:avLst/>
          </a:prstGeom>
          <a:noFill/>
        </p:spPr>
        <p:txBody>
          <a:bodyPr wrap="square">
            <a:spAutoFit/>
          </a:bodyPr>
          <a:lstStyle/>
          <a:p>
            <a:pPr>
              <a:lnSpc>
                <a:spcPct val="107000"/>
              </a:lnSpc>
              <a:spcAft>
                <a:spcPts val="800"/>
              </a:spcAft>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Counting in </a:t>
            </a:r>
            <a:r>
              <a:rPr lang="en-GB" sz="2400" dirty="0">
                <a:latin typeface="Calibri" panose="020F0502020204030204" pitchFamily="34" charset="0"/>
                <a:ea typeface="Calibri" panose="020F0502020204030204" pitchFamily="34" charset="0"/>
                <a:cs typeface="Times New Roman" panose="02020603050405020304" pitchFamily="18" charset="0"/>
              </a:rPr>
              <a:t>5</a:t>
            </a:r>
            <a:r>
              <a:rPr lang="en-GB" sz="2400" dirty="0">
                <a:effectLst/>
                <a:latin typeface="Calibri" panose="020F0502020204030204" pitchFamily="34" charset="0"/>
                <a:ea typeface="Calibri" panose="020F0502020204030204" pitchFamily="34" charset="0"/>
                <a:cs typeface="Times New Roman" panose="02020603050405020304" pitchFamily="18" charset="0"/>
              </a:rPr>
              <a:t>s</a:t>
            </a:r>
          </a:p>
          <a:p>
            <a:pPr>
              <a:lnSpc>
                <a:spcPct val="107000"/>
              </a:lnSpc>
              <a:spcAft>
                <a:spcPts val="800"/>
              </a:spcAft>
              <a:buNone/>
            </a:pPr>
            <a:r>
              <a:rPr lang="en-GB" sz="2400" dirty="0">
                <a:latin typeface="Calibri" panose="020F0502020204030204" pitchFamily="34" charset="0"/>
                <a:ea typeface="Calibri" panose="020F0502020204030204" pitchFamily="34" charset="0"/>
                <a:cs typeface="Times New Roman" panose="02020603050405020304" pitchFamily="18" charset="0"/>
              </a:rPr>
              <a:t>5, 10, 15, 20, 25, 30, 35, 40, 45…</a:t>
            </a:r>
          </a:p>
          <a:p>
            <a:pPr>
              <a:lnSpc>
                <a:spcPct val="107000"/>
              </a:lnSpc>
              <a:spcAft>
                <a:spcPts val="800"/>
              </a:spcAft>
              <a:buNone/>
            </a:pPr>
            <a:r>
              <a:rPr lang="en-GB" sz="2400" dirty="0">
                <a:latin typeface="Calibri" panose="020F0502020204030204" pitchFamily="34" charset="0"/>
                <a:ea typeface="Calibri" panose="020F0502020204030204" pitchFamily="34" charset="0"/>
                <a:cs typeface="Times New Roman" panose="02020603050405020304" pitchFamily="18" charset="0"/>
              </a:rPr>
              <a:t>5 x 9 = 45</a:t>
            </a:r>
          </a:p>
        </p:txBody>
      </p:sp>
      <p:sp>
        <p:nvSpPr>
          <p:cNvPr id="13" name="TextBox 12">
            <a:extLst>
              <a:ext uri="{FF2B5EF4-FFF2-40B4-BE49-F238E27FC236}">
                <a16:creationId xmlns:a16="http://schemas.microsoft.com/office/drawing/2014/main" id="{76FD6BED-C333-41EF-A231-F8FC7EDCAE03}"/>
              </a:ext>
            </a:extLst>
          </p:cNvPr>
          <p:cNvSpPr txBox="1"/>
          <p:nvPr/>
        </p:nvSpPr>
        <p:spPr>
          <a:xfrm>
            <a:off x="1369182" y="5184260"/>
            <a:ext cx="2520280" cy="1436804"/>
          </a:xfrm>
          <a:prstGeom prst="rect">
            <a:avLst/>
          </a:prstGeom>
          <a:noFill/>
        </p:spPr>
        <p:txBody>
          <a:bodyPr wrap="square">
            <a:spAutoFit/>
          </a:bodyPr>
          <a:lstStyle/>
          <a:p>
            <a:pPr>
              <a:lnSpc>
                <a:spcPct val="107000"/>
              </a:lnSpc>
              <a:spcAft>
                <a:spcPts val="800"/>
              </a:spcAft>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How many groups of 5 fingers?</a:t>
            </a:r>
          </a:p>
          <a:p>
            <a:pPr>
              <a:lnSpc>
                <a:spcPct val="107000"/>
              </a:lnSpc>
              <a:spcAft>
                <a:spcPts val="800"/>
              </a:spcAft>
              <a:buNone/>
            </a:pPr>
            <a:r>
              <a:rPr lang="en-GB" sz="2400" dirty="0">
                <a:latin typeface="Calibri" panose="020F0502020204030204" pitchFamily="34" charset="0"/>
                <a:ea typeface="Calibri" panose="020F0502020204030204" pitchFamily="34" charset="0"/>
                <a:cs typeface="Times New Roman" panose="02020603050405020304" pitchFamily="18" charset="0"/>
              </a:rPr>
              <a:t>25 ÷ 5 = 5</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58C095F-9AD8-4E47-8135-0DAA6662D8BC}"/>
              </a:ext>
            </a:extLst>
          </p:cNvPr>
          <p:cNvGrpSpPr/>
          <p:nvPr/>
        </p:nvGrpSpPr>
        <p:grpSpPr>
          <a:xfrm>
            <a:off x="439061" y="764704"/>
            <a:ext cx="5619003" cy="4497423"/>
            <a:chOff x="775247" y="603504"/>
            <a:chExt cx="6067827" cy="4601711"/>
          </a:xfrm>
        </p:grpSpPr>
        <p:grpSp>
          <p:nvGrpSpPr>
            <p:cNvPr id="5" name="Group 4">
              <a:extLst>
                <a:ext uri="{FF2B5EF4-FFF2-40B4-BE49-F238E27FC236}">
                  <a16:creationId xmlns:a16="http://schemas.microsoft.com/office/drawing/2014/main" id="{90CA557B-F7DF-4099-B8E4-3090CA8CC083}"/>
                </a:ext>
              </a:extLst>
            </p:cNvPr>
            <p:cNvGrpSpPr/>
            <p:nvPr/>
          </p:nvGrpSpPr>
          <p:grpSpPr>
            <a:xfrm>
              <a:off x="775247" y="603504"/>
              <a:ext cx="6028130" cy="4583254"/>
              <a:chOff x="1256456" y="591312"/>
              <a:chExt cx="7296329" cy="4868896"/>
            </a:xfrm>
          </p:grpSpPr>
          <p:pic>
            <p:nvPicPr>
              <p:cNvPr id="10" name="Picture 9">
                <a:extLst>
                  <a:ext uri="{FF2B5EF4-FFF2-40B4-BE49-F238E27FC236}">
                    <a16:creationId xmlns:a16="http://schemas.microsoft.com/office/drawing/2014/main" id="{BC1BBAB2-4918-4CA5-B565-A0D66F352C53}"/>
                  </a:ext>
                </a:extLst>
              </p:cNvPr>
              <p:cNvPicPr>
                <a:picLocks noChangeAspect="1"/>
              </p:cNvPicPr>
              <p:nvPr/>
            </p:nvPicPr>
            <p:blipFill>
              <a:blip r:embed="rId2"/>
              <a:stretch>
                <a:fillRect/>
              </a:stretch>
            </p:blipFill>
            <p:spPr>
              <a:xfrm>
                <a:off x="1293685" y="591312"/>
                <a:ext cx="1533525" cy="2286000"/>
              </a:xfrm>
              <a:prstGeom prst="rect">
                <a:avLst/>
              </a:prstGeom>
            </p:spPr>
          </p:pic>
          <p:pic>
            <p:nvPicPr>
              <p:cNvPr id="11" name="Picture 10">
                <a:extLst>
                  <a:ext uri="{FF2B5EF4-FFF2-40B4-BE49-F238E27FC236}">
                    <a16:creationId xmlns:a16="http://schemas.microsoft.com/office/drawing/2014/main" id="{B5F3CC72-7D0B-4E76-8DFC-ED9CC94C228F}"/>
                  </a:ext>
                </a:extLst>
              </p:cNvPr>
              <p:cNvPicPr>
                <a:picLocks noChangeAspect="1"/>
              </p:cNvPicPr>
              <p:nvPr/>
            </p:nvPicPr>
            <p:blipFill>
              <a:blip r:embed="rId2"/>
              <a:stretch>
                <a:fillRect/>
              </a:stretch>
            </p:blipFill>
            <p:spPr>
              <a:xfrm>
                <a:off x="2761107" y="591312"/>
                <a:ext cx="1533525" cy="2286000"/>
              </a:xfrm>
              <a:prstGeom prst="rect">
                <a:avLst/>
              </a:prstGeom>
            </p:spPr>
          </p:pic>
          <p:pic>
            <p:nvPicPr>
              <p:cNvPr id="12" name="Picture 11">
                <a:extLst>
                  <a:ext uri="{FF2B5EF4-FFF2-40B4-BE49-F238E27FC236}">
                    <a16:creationId xmlns:a16="http://schemas.microsoft.com/office/drawing/2014/main" id="{4532CCC6-2F5D-46F5-8F4C-00B039C8BC43}"/>
                  </a:ext>
                </a:extLst>
              </p:cNvPr>
              <p:cNvPicPr>
                <a:picLocks noChangeAspect="1"/>
              </p:cNvPicPr>
              <p:nvPr/>
            </p:nvPicPr>
            <p:blipFill>
              <a:blip r:embed="rId2"/>
              <a:stretch>
                <a:fillRect/>
              </a:stretch>
            </p:blipFill>
            <p:spPr>
              <a:xfrm>
                <a:off x="4174617" y="591312"/>
                <a:ext cx="1533525" cy="2286000"/>
              </a:xfrm>
              <a:prstGeom prst="rect">
                <a:avLst/>
              </a:prstGeom>
            </p:spPr>
          </p:pic>
          <p:pic>
            <p:nvPicPr>
              <p:cNvPr id="13" name="Picture 12">
                <a:extLst>
                  <a:ext uri="{FF2B5EF4-FFF2-40B4-BE49-F238E27FC236}">
                    <a16:creationId xmlns:a16="http://schemas.microsoft.com/office/drawing/2014/main" id="{BD14882C-F957-48F0-A955-EC383F2AE145}"/>
                  </a:ext>
                </a:extLst>
              </p:cNvPr>
              <p:cNvPicPr>
                <a:picLocks noChangeAspect="1"/>
              </p:cNvPicPr>
              <p:nvPr/>
            </p:nvPicPr>
            <p:blipFill>
              <a:blip r:embed="rId2"/>
              <a:stretch>
                <a:fillRect/>
              </a:stretch>
            </p:blipFill>
            <p:spPr>
              <a:xfrm>
                <a:off x="5605750" y="591312"/>
                <a:ext cx="1533525" cy="2286000"/>
              </a:xfrm>
              <a:prstGeom prst="rect">
                <a:avLst/>
              </a:prstGeom>
            </p:spPr>
          </p:pic>
          <p:pic>
            <p:nvPicPr>
              <p:cNvPr id="14" name="Picture 13">
                <a:extLst>
                  <a:ext uri="{FF2B5EF4-FFF2-40B4-BE49-F238E27FC236}">
                    <a16:creationId xmlns:a16="http://schemas.microsoft.com/office/drawing/2014/main" id="{3D215275-92C5-45E2-89A4-3EFAF0C00162}"/>
                  </a:ext>
                </a:extLst>
              </p:cNvPr>
              <p:cNvPicPr>
                <a:picLocks noChangeAspect="1"/>
              </p:cNvPicPr>
              <p:nvPr/>
            </p:nvPicPr>
            <p:blipFill>
              <a:blip r:embed="rId2"/>
              <a:stretch>
                <a:fillRect/>
              </a:stretch>
            </p:blipFill>
            <p:spPr>
              <a:xfrm>
                <a:off x="7019260" y="591312"/>
                <a:ext cx="1533525" cy="2286000"/>
              </a:xfrm>
              <a:prstGeom prst="rect">
                <a:avLst/>
              </a:prstGeom>
            </p:spPr>
          </p:pic>
          <p:pic>
            <p:nvPicPr>
              <p:cNvPr id="15" name="Picture 14">
                <a:extLst>
                  <a:ext uri="{FF2B5EF4-FFF2-40B4-BE49-F238E27FC236}">
                    <a16:creationId xmlns:a16="http://schemas.microsoft.com/office/drawing/2014/main" id="{963568CB-2170-4E84-B454-8229395403EC}"/>
                  </a:ext>
                </a:extLst>
              </p:cNvPr>
              <p:cNvPicPr>
                <a:picLocks noChangeAspect="1"/>
              </p:cNvPicPr>
              <p:nvPr/>
            </p:nvPicPr>
            <p:blipFill>
              <a:blip r:embed="rId2"/>
              <a:stretch>
                <a:fillRect/>
              </a:stretch>
            </p:blipFill>
            <p:spPr>
              <a:xfrm>
                <a:off x="1256456" y="3174208"/>
                <a:ext cx="1533525" cy="2286000"/>
              </a:xfrm>
              <a:prstGeom prst="rect">
                <a:avLst/>
              </a:prstGeom>
            </p:spPr>
          </p:pic>
        </p:grpSp>
        <p:pic>
          <p:nvPicPr>
            <p:cNvPr id="6" name="Picture 5">
              <a:extLst>
                <a:ext uri="{FF2B5EF4-FFF2-40B4-BE49-F238E27FC236}">
                  <a16:creationId xmlns:a16="http://schemas.microsoft.com/office/drawing/2014/main" id="{866B618B-3715-4D83-863B-BDCF9845194C}"/>
                </a:ext>
              </a:extLst>
            </p:cNvPr>
            <p:cNvPicPr>
              <a:picLocks noChangeAspect="1"/>
            </p:cNvPicPr>
            <p:nvPr/>
          </p:nvPicPr>
          <p:blipFill>
            <a:blip r:embed="rId2"/>
            <a:stretch>
              <a:fillRect/>
            </a:stretch>
          </p:blipFill>
          <p:spPr>
            <a:xfrm>
              <a:off x="2027338" y="3034870"/>
              <a:ext cx="1266978" cy="2151888"/>
            </a:xfrm>
            <a:prstGeom prst="rect">
              <a:avLst/>
            </a:prstGeom>
          </p:spPr>
        </p:pic>
        <p:pic>
          <p:nvPicPr>
            <p:cNvPr id="7" name="Picture 6">
              <a:extLst>
                <a:ext uri="{FF2B5EF4-FFF2-40B4-BE49-F238E27FC236}">
                  <a16:creationId xmlns:a16="http://schemas.microsoft.com/office/drawing/2014/main" id="{52D585B3-E158-4D4B-8821-26479BFD074A}"/>
                </a:ext>
              </a:extLst>
            </p:cNvPr>
            <p:cNvPicPr>
              <a:picLocks noChangeAspect="1"/>
            </p:cNvPicPr>
            <p:nvPr/>
          </p:nvPicPr>
          <p:blipFill>
            <a:blip r:embed="rId2"/>
            <a:stretch>
              <a:fillRect/>
            </a:stretch>
          </p:blipFill>
          <p:spPr>
            <a:xfrm>
              <a:off x="3245200" y="3043493"/>
              <a:ext cx="1266978" cy="2151888"/>
            </a:xfrm>
            <a:prstGeom prst="rect">
              <a:avLst/>
            </a:prstGeom>
          </p:spPr>
        </p:pic>
        <p:pic>
          <p:nvPicPr>
            <p:cNvPr id="8" name="Picture 7">
              <a:extLst>
                <a:ext uri="{FF2B5EF4-FFF2-40B4-BE49-F238E27FC236}">
                  <a16:creationId xmlns:a16="http://schemas.microsoft.com/office/drawing/2014/main" id="{7ABEE229-BB08-4543-8F17-EFAD27F31DF7}"/>
                </a:ext>
              </a:extLst>
            </p:cNvPr>
            <p:cNvPicPr>
              <a:picLocks noChangeAspect="1"/>
            </p:cNvPicPr>
            <p:nvPr/>
          </p:nvPicPr>
          <p:blipFill>
            <a:blip r:embed="rId2"/>
            <a:stretch>
              <a:fillRect/>
            </a:stretch>
          </p:blipFill>
          <p:spPr>
            <a:xfrm>
              <a:off x="4435206" y="3043493"/>
              <a:ext cx="1266978" cy="2151888"/>
            </a:xfrm>
            <a:prstGeom prst="rect">
              <a:avLst/>
            </a:prstGeom>
          </p:spPr>
        </p:pic>
        <p:pic>
          <p:nvPicPr>
            <p:cNvPr id="9" name="Picture 8">
              <a:extLst>
                <a:ext uri="{FF2B5EF4-FFF2-40B4-BE49-F238E27FC236}">
                  <a16:creationId xmlns:a16="http://schemas.microsoft.com/office/drawing/2014/main" id="{A4B332E2-56C1-4AC3-B8C8-64F7AB3BA23C}"/>
                </a:ext>
              </a:extLst>
            </p:cNvPr>
            <p:cNvPicPr>
              <a:picLocks noChangeAspect="1"/>
            </p:cNvPicPr>
            <p:nvPr/>
          </p:nvPicPr>
          <p:blipFill>
            <a:blip r:embed="rId2"/>
            <a:stretch>
              <a:fillRect/>
            </a:stretch>
          </p:blipFill>
          <p:spPr>
            <a:xfrm>
              <a:off x="5576096" y="3053327"/>
              <a:ext cx="1266978" cy="2151888"/>
            </a:xfrm>
            <a:prstGeom prst="rect">
              <a:avLst/>
            </a:prstGeom>
          </p:spPr>
        </p:pic>
      </p:grpSp>
      <p:sp>
        <p:nvSpPr>
          <p:cNvPr id="17" name="TextBox 16">
            <a:extLst>
              <a:ext uri="{FF2B5EF4-FFF2-40B4-BE49-F238E27FC236}">
                <a16:creationId xmlns:a16="http://schemas.microsoft.com/office/drawing/2014/main" id="{223E1BC7-1446-4BD0-B930-9E8D1FFD1316}"/>
              </a:ext>
            </a:extLst>
          </p:cNvPr>
          <p:cNvSpPr txBox="1"/>
          <p:nvPr/>
        </p:nvSpPr>
        <p:spPr>
          <a:xfrm>
            <a:off x="6131997" y="2061193"/>
            <a:ext cx="2609850" cy="1613262"/>
          </a:xfrm>
          <a:prstGeom prst="rect">
            <a:avLst/>
          </a:prstGeom>
          <a:noFill/>
        </p:spPr>
        <p:txBody>
          <a:bodyPr wrap="square">
            <a:spAutoFit/>
          </a:bodyPr>
          <a:lstStyle/>
          <a:p>
            <a:pPr>
              <a:lnSpc>
                <a:spcPct val="107000"/>
              </a:lnSpc>
              <a:spcAft>
                <a:spcPts val="800"/>
              </a:spcAft>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Counting in 10s</a:t>
            </a:r>
          </a:p>
          <a:p>
            <a:pPr>
              <a:lnSpc>
                <a:spcPct val="107000"/>
              </a:lnSpc>
              <a:spcAft>
                <a:spcPts val="800"/>
              </a:spcAft>
              <a:buNone/>
            </a:pPr>
            <a:r>
              <a:rPr lang="en-GB" sz="2400" dirty="0">
                <a:latin typeface="Calibri" panose="020F0502020204030204" pitchFamily="34" charset="0"/>
                <a:ea typeface="Calibri" panose="020F0502020204030204" pitchFamily="34" charset="0"/>
                <a:cs typeface="Times New Roman" panose="02020603050405020304" pitchFamily="18" charset="0"/>
              </a:rPr>
              <a:t>10, 20, 30, 40, 50…</a:t>
            </a:r>
          </a:p>
          <a:p>
            <a:pPr>
              <a:lnSpc>
                <a:spcPct val="107000"/>
              </a:lnSpc>
              <a:spcAft>
                <a:spcPts val="800"/>
              </a:spcAft>
              <a:buNone/>
            </a:pPr>
            <a:r>
              <a:rPr lang="en-GB" sz="2400" dirty="0">
                <a:latin typeface="Calibri" panose="020F0502020204030204" pitchFamily="34" charset="0"/>
                <a:ea typeface="Calibri" panose="020F0502020204030204" pitchFamily="34" charset="0"/>
                <a:cs typeface="Times New Roman" panose="02020603050405020304" pitchFamily="18" charset="0"/>
              </a:rPr>
              <a:t>10 x 5 = 50</a:t>
            </a:r>
          </a:p>
        </p:txBody>
      </p:sp>
      <p:sp>
        <p:nvSpPr>
          <p:cNvPr id="18" name="TextBox 17">
            <a:extLst>
              <a:ext uri="{FF2B5EF4-FFF2-40B4-BE49-F238E27FC236}">
                <a16:creationId xmlns:a16="http://schemas.microsoft.com/office/drawing/2014/main" id="{AA49CB63-D1C6-4430-B8F7-173B0542C1F6}"/>
              </a:ext>
            </a:extLst>
          </p:cNvPr>
          <p:cNvSpPr txBox="1"/>
          <p:nvPr/>
        </p:nvSpPr>
        <p:spPr>
          <a:xfrm>
            <a:off x="6176782" y="4437112"/>
            <a:ext cx="2520280" cy="1831976"/>
          </a:xfrm>
          <a:prstGeom prst="rect">
            <a:avLst/>
          </a:prstGeom>
          <a:noFill/>
        </p:spPr>
        <p:txBody>
          <a:bodyPr wrap="square">
            <a:spAutoFit/>
          </a:bodyPr>
          <a:lstStyle/>
          <a:p>
            <a:pPr>
              <a:lnSpc>
                <a:spcPct val="107000"/>
              </a:lnSpc>
              <a:spcAft>
                <a:spcPts val="800"/>
              </a:spcAft>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In the top row, how many groups of 10 pencils?</a:t>
            </a:r>
          </a:p>
          <a:p>
            <a:pPr>
              <a:lnSpc>
                <a:spcPct val="107000"/>
              </a:lnSpc>
              <a:spcAft>
                <a:spcPts val="800"/>
              </a:spcAft>
              <a:buNone/>
            </a:pPr>
            <a:r>
              <a:rPr lang="en-GB" sz="2400" dirty="0">
                <a:latin typeface="Calibri" panose="020F0502020204030204" pitchFamily="34" charset="0"/>
                <a:ea typeface="Calibri" panose="020F0502020204030204" pitchFamily="34" charset="0"/>
                <a:cs typeface="Times New Roman" panose="02020603050405020304" pitchFamily="18" charset="0"/>
              </a:rPr>
              <a:t>50 ÷ 10 = 5</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981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62112C1-7E55-41FB-BF40-E64693B8658A}"/>
              </a:ext>
            </a:extLst>
          </p:cNvPr>
          <p:cNvSpPr txBox="1"/>
          <p:nvPr/>
        </p:nvSpPr>
        <p:spPr>
          <a:xfrm>
            <a:off x="827584" y="764704"/>
            <a:ext cx="7326560" cy="5102935"/>
          </a:xfrm>
          <a:prstGeom prst="rect">
            <a:avLst/>
          </a:prstGeom>
          <a:noFill/>
        </p:spPr>
        <p:txBody>
          <a:bodyPr wrap="square">
            <a:spAutoFit/>
          </a:bodyPr>
          <a:lstStyle/>
          <a:p>
            <a:pPr>
              <a:buNone/>
            </a:pPr>
            <a:r>
              <a:rPr lang="en-GB" sz="2400" b="0" i="0" u="none" strike="noStrike" baseline="0" dirty="0">
                <a:solidFill>
                  <a:srgbClr val="000000"/>
                </a:solidFill>
                <a:latin typeface="Calibri" panose="020F0502020204030204" pitchFamily="34" charset="0"/>
                <a:cs typeface="Calibri" panose="020F0502020204030204" pitchFamily="34" charset="0"/>
              </a:rPr>
              <a:t>Year 2</a:t>
            </a:r>
          </a:p>
          <a:p>
            <a:pPr marL="342900" indent="-342900"/>
            <a:r>
              <a:rPr lang="en-GB" sz="2200" b="0" i="0" u="none" strike="noStrike" baseline="0" dirty="0">
                <a:solidFill>
                  <a:srgbClr val="000000"/>
                </a:solidFill>
                <a:latin typeface="Calibri" panose="020F0502020204030204" pitchFamily="34" charset="0"/>
                <a:cs typeface="Calibri" panose="020F0502020204030204" pitchFamily="34" charset="0"/>
              </a:rPr>
              <a:t>recall and use multiplication and division facts for the 2, 5 and 10 multiplication tables, including recognising odd and even numbers </a:t>
            </a:r>
            <a:endParaRPr lang="en-GB" sz="2200" dirty="0">
              <a:solidFill>
                <a:srgbClr val="000000"/>
              </a:solidFill>
              <a:latin typeface="Calibri" panose="020F0502020204030204" pitchFamily="34" charset="0"/>
              <a:cs typeface="Calibri" panose="020F0502020204030204" pitchFamily="34" charset="0"/>
            </a:endParaRPr>
          </a:p>
          <a:p>
            <a:pPr marL="342900" indent="-342900"/>
            <a:r>
              <a:rPr lang="en-GB" sz="2200" b="0" i="0" u="none" strike="noStrike" baseline="0" dirty="0">
                <a:solidFill>
                  <a:srgbClr val="000000"/>
                </a:solidFill>
                <a:latin typeface="Calibri" panose="020F0502020204030204" pitchFamily="34" charset="0"/>
                <a:cs typeface="Calibri" panose="020F0502020204030204" pitchFamily="34" charset="0"/>
              </a:rPr>
              <a:t>calculate mathematical statements for multiplication and division within the multiplication tables and write them using the multiplication (×), division (÷) and equals (=) signs </a:t>
            </a:r>
            <a:endParaRPr lang="en-GB" sz="2200" dirty="0">
              <a:solidFill>
                <a:srgbClr val="000000"/>
              </a:solidFill>
              <a:latin typeface="Calibri" panose="020F0502020204030204" pitchFamily="34" charset="0"/>
              <a:cs typeface="Calibri" panose="020F0502020204030204" pitchFamily="34" charset="0"/>
            </a:endParaRPr>
          </a:p>
          <a:p>
            <a:pPr marL="342900" indent="-342900"/>
            <a:r>
              <a:rPr lang="en-GB" sz="2200" b="0" i="0" u="none" strike="noStrike" baseline="0" dirty="0">
                <a:solidFill>
                  <a:srgbClr val="000000"/>
                </a:solidFill>
                <a:latin typeface="Calibri" panose="020F0502020204030204" pitchFamily="34" charset="0"/>
                <a:cs typeface="Calibri" panose="020F0502020204030204" pitchFamily="34" charset="0"/>
              </a:rPr>
              <a:t>show that multiplication of two numbers can be done in any order (commutative) and division of one number by another cannot </a:t>
            </a:r>
            <a:endParaRPr lang="en-GB" sz="2200" dirty="0">
              <a:solidFill>
                <a:srgbClr val="000000"/>
              </a:solidFill>
              <a:latin typeface="Calibri" panose="020F0502020204030204" pitchFamily="34" charset="0"/>
              <a:cs typeface="Calibri" panose="020F0502020204030204" pitchFamily="34" charset="0"/>
            </a:endParaRPr>
          </a:p>
          <a:p>
            <a:pPr marL="342900" indent="-342900"/>
            <a:r>
              <a:rPr lang="en-GB" sz="2200" b="0" i="0" u="none" strike="noStrike" baseline="0" dirty="0">
                <a:solidFill>
                  <a:srgbClr val="000000"/>
                </a:solidFill>
                <a:latin typeface="Calibri" panose="020F0502020204030204" pitchFamily="34" charset="0"/>
                <a:cs typeface="Calibri" panose="020F0502020204030204" pitchFamily="34" charset="0"/>
              </a:rPr>
              <a:t>solve problems involving multiplication and division, using materials, arrays, repeated addition, mental methods, and multiplication and division facts, including problems in contexts. </a:t>
            </a:r>
            <a:endParaRPr lang="en-GB"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6826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12DAA8F-561D-414C-A295-0E93335A4309}"/>
              </a:ext>
            </a:extLst>
          </p:cNvPr>
          <p:cNvSpPr txBox="1"/>
          <p:nvPr/>
        </p:nvSpPr>
        <p:spPr>
          <a:xfrm>
            <a:off x="965514" y="692696"/>
            <a:ext cx="3826176" cy="461665"/>
          </a:xfrm>
          <a:prstGeom prst="rect">
            <a:avLst/>
          </a:prstGeom>
          <a:noFill/>
        </p:spPr>
        <p:txBody>
          <a:bodyPr wrap="none" rtlCol="0">
            <a:spAutoFit/>
          </a:bodyPr>
          <a:lstStyle/>
          <a:p>
            <a:pPr>
              <a:buNone/>
            </a:pPr>
            <a:r>
              <a:rPr lang="en-GB" sz="2400" dirty="0">
                <a:latin typeface="Calibri" panose="020F0502020204030204" pitchFamily="34" charset="0"/>
                <a:cs typeface="Calibri" panose="020F0502020204030204" pitchFamily="34" charset="0"/>
              </a:rPr>
              <a:t>I can say 1, 2, 3 (stable order)</a:t>
            </a:r>
          </a:p>
        </p:txBody>
      </p:sp>
      <p:sp>
        <p:nvSpPr>
          <p:cNvPr id="8" name="TextBox 7">
            <a:extLst>
              <a:ext uri="{FF2B5EF4-FFF2-40B4-BE49-F238E27FC236}">
                <a16:creationId xmlns:a16="http://schemas.microsoft.com/office/drawing/2014/main" id="{8D93EDA3-FE75-445C-8D37-63C8C12D76DE}"/>
              </a:ext>
            </a:extLst>
          </p:cNvPr>
          <p:cNvSpPr txBox="1"/>
          <p:nvPr/>
        </p:nvSpPr>
        <p:spPr>
          <a:xfrm>
            <a:off x="965514" y="1628800"/>
            <a:ext cx="3137269" cy="904863"/>
          </a:xfrm>
          <a:prstGeom prst="rect">
            <a:avLst/>
          </a:prstGeom>
          <a:noFill/>
        </p:spPr>
        <p:txBody>
          <a:bodyPr wrap="none" rtlCol="0">
            <a:spAutoFit/>
          </a:bodyPr>
          <a:lstStyle/>
          <a:p>
            <a:pPr>
              <a:buNone/>
            </a:pPr>
            <a:r>
              <a:rPr lang="en-GB" sz="2400" dirty="0">
                <a:latin typeface="Calibri" panose="020F0502020204030204" pitchFamily="34" charset="0"/>
                <a:cs typeface="Calibri" panose="020F0502020204030204" pitchFamily="34" charset="0"/>
              </a:rPr>
              <a:t>I can count 1, 2, 3 frogs </a:t>
            </a:r>
          </a:p>
          <a:p>
            <a:pPr>
              <a:buNone/>
            </a:pPr>
            <a:r>
              <a:rPr lang="en-GB" sz="2400" dirty="0">
                <a:latin typeface="Calibri" panose="020F0502020204030204" pitchFamily="34" charset="0"/>
                <a:cs typeface="Calibri" panose="020F0502020204030204" pitchFamily="34" charset="0"/>
              </a:rPr>
              <a:t>(1:1 correspondence)</a:t>
            </a:r>
          </a:p>
        </p:txBody>
      </p:sp>
      <p:grpSp>
        <p:nvGrpSpPr>
          <p:cNvPr id="15" name="Group 14">
            <a:extLst>
              <a:ext uri="{FF2B5EF4-FFF2-40B4-BE49-F238E27FC236}">
                <a16:creationId xmlns:a16="http://schemas.microsoft.com/office/drawing/2014/main" id="{43F266A6-E3C1-4B13-9495-98313398C2D9}"/>
              </a:ext>
            </a:extLst>
          </p:cNvPr>
          <p:cNvGrpSpPr/>
          <p:nvPr/>
        </p:nvGrpSpPr>
        <p:grpSpPr>
          <a:xfrm>
            <a:off x="4932040" y="1154361"/>
            <a:ext cx="902466" cy="1340333"/>
            <a:chOff x="4932040" y="1154361"/>
            <a:chExt cx="902466" cy="1340333"/>
          </a:xfrm>
        </p:grpSpPr>
        <p:pic>
          <p:nvPicPr>
            <p:cNvPr id="5" name="Picture 8" descr="MCj01371430000[1]">
              <a:extLst>
                <a:ext uri="{FF2B5EF4-FFF2-40B4-BE49-F238E27FC236}">
                  <a16:creationId xmlns:a16="http://schemas.microsoft.com/office/drawing/2014/main" id="{0F20EABC-2023-45D3-A1BB-854A066DA6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686235"/>
              <a:ext cx="902466" cy="808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E00F512F-82C2-46F2-AE64-55E7799C19B5}"/>
                </a:ext>
              </a:extLst>
            </p:cNvPr>
            <p:cNvSpPr txBox="1"/>
            <p:nvPr/>
          </p:nvSpPr>
          <p:spPr>
            <a:xfrm>
              <a:off x="5383273" y="1154361"/>
              <a:ext cx="356188" cy="461665"/>
            </a:xfrm>
            <a:prstGeom prst="rect">
              <a:avLst/>
            </a:prstGeom>
            <a:noFill/>
          </p:spPr>
          <p:txBody>
            <a:bodyPr wrap="none" rtlCol="0">
              <a:spAutoFit/>
            </a:bodyPr>
            <a:lstStyle/>
            <a:p>
              <a:pPr>
                <a:buNone/>
              </a:pPr>
              <a:r>
                <a:rPr lang="en-GB" sz="2400" dirty="0"/>
                <a:t>1</a:t>
              </a:r>
            </a:p>
          </p:txBody>
        </p:sp>
      </p:grpSp>
      <p:grpSp>
        <p:nvGrpSpPr>
          <p:cNvPr id="18" name="Group 17">
            <a:extLst>
              <a:ext uri="{FF2B5EF4-FFF2-40B4-BE49-F238E27FC236}">
                <a16:creationId xmlns:a16="http://schemas.microsoft.com/office/drawing/2014/main" id="{B83CD412-5FC4-4E0A-80C8-3E54A1782851}"/>
              </a:ext>
            </a:extLst>
          </p:cNvPr>
          <p:cNvGrpSpPr/>
          <p:nvPr/>
        </p:nvGrpSpPr>
        <p:grpSpPr>
          <a:xfrm>
            <a:off x="6084168" y="1146856"/>
            <a:ext cx="902466" cy="1338710"/>
            <a:chOff x="6084168" y="1146856"/>
            <a:chExt cx="902466" cy="1338710"/>
          </a:xfrm>
        </p:grpSpPr>
        <p:pic>
          <p:nvPicPr>
            <p:cNvPr id="10" name="Picture 8" descr="MCj01371430000[1]">
              <a:extLst>
                <a:ext uri="{FF2B5EF4-FFF2-40B4-BE49-F238E27FC236}">
                  <a16:creationId xmlns:a16="http://schemas.microsoft.com/office/drawing/2014/main" id="{6C286078-DD60-43C8-BE57-240B160F37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677107"/>
              <a:ext cx="902466" cy="808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5F4411C6-1D80-487C-B816-19A9EC7FBA52}"/>
                </a:ext>
              </a:extLst>
            </p:cNvPr>
            <p:cNvSpPr txBox="1"/>
            <p:nvPr/>
          </p:nvSpPr>
          <p:spPr>
            <a:xfrm>
              <a:off x="6609148" y="1146856"/>
              <a:ext cx="356188" cy="461665"/>
            </a:xfrm>
            <a:prstGeom prst="rect">
              <a:avLst/>
            </a:prstGeom>
            <a:noFill/>
          </p:spPr>
          <p:txBody>
            <a:bodyPr wrap="none" rtlCol="0">
              <a:spAutoFit/>
            </a:bodyPr>
            <a:lstStyle/>
            <a:p>
              <a:pPr>
                <a:buNone/>
              </a:pPr>
              <a:r>
                <a:rPr lang="en-GB" sz="2400" dirty="0"/>
                <a:t>2</a:t>
              </a:r>
            </a:p>
          </p:txBody>
        </p:sp>
      </p:grpSp>
      <p:grpSp>
        <p:nvGrpSpPr>
          <p:cNvPr id="23" name="Group 22">
            <a:extLst>
              <a:ext uri="{FF2B5EF4-FFF2-40B4-BE49-F238E27FC236}">
                <a16:creationId xmlns:a16="http://schemas.microsoft.com/office/drawing/2014/main" id="{451794B2-253A-4496-8975-4C1E636BFCCF}"/>
              </a:ext>
            </a:extLst>
          </p:cNvPr>
          <p:cNvGrpSpPr/>
          <p:nvPr/>
        </p:nvGrpSpPr>
        <p:grpSpPr>
          <a:xfrm>
            <a:off x="7276020" y="1146855"/>
            <a:ext cx="902466" cy="1338710"/>
            <a:chOff x="7276020" y="1146855"/>
            <a:chExt cx="902466" cy="1338710"/>
          </a:xfrm>
        </p:grpSpPr>
        <p:pic>
          <p:nvPicPr>
            <p:cNvPr id="12" name="Picture 8" descr="MCj01371430000[1]">
              <a:extLst>
                <a:ext uri="{FF2B5EF4-FFF2-40B4-BE49-F238E27FC236}">
                  <a16:creationId xmlns:a16="http://schemas.microsoft.com/office/drawing/2014/main" id="{C1F72022-0866-4202-A678-E1502B109C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6020" y="1677106"/>
              <a:ext cx="902466" cy="808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C1155E66-641E-47FE-836A-AC35FF70C4A0}"/>
                </a:ext>
              </a:extLst>
            </p:cNvPr>
            <p:cNvSpPr txBox="1"/>
            <p:nvPr/>
          </p:nvSpPr>
          <p:spPr>
            <a:xfrm>
              <a:off x="7802088" y="1146855"/>
              <a:ext cx="356188" cy="461665"/>
            </a:xfrm>
            <a:prstGeom prst="rect">
              <a:avLst/>
            </a:prstGeom>
            <a:noFill/>
          </p:spPr>
          <p:txBody>
            <a:bodyPr wrap="none" rtlCol="0">
              <a:spAutoFit/>
            </a:bodyPr>
            <a:lstStyle/>
            <a:p>
              <a:pPr>
                <a:buNone/>
              </a:pPr>
              <a:r>
                <a:rPr lang="en-GB" sz="2400" dirty="0"/>
                <a:t>3</a:t>
              </a:r>
            </a:p>
          </p:txBody>
        </p:sp>
      </p:grpSp>
      <p:sp>
        <p:nvSpPr>
          <p:cNvPr id="22" name="TextBox 21">
            <a:extLst>
              <a:ext uri="{FF2B5EF4-FFF2-40B4-BE49-F238E27FC236}">
                <a16:creationId xmlns:a16="http://schemas.microsoft.com/office/drawing/2014/main" id="{48FCC6AE-CA3C-4641-98B2-CC8E798F5FE7}"/>
              </a:ext>
            </a:extLst>
          </p:cNvPr>
          <p:cNvSpPr txBox="1"/>
          <p:nvPr/>
        </p:nvSpPr>
        <p:spPr>
          <a:xfrm>
            <a:off x="968556" y="2852936"/>
            <a:ext cx="5905656" cy="461665"/>
          </a:xfrm>
          <a:prstGeom prst="rect">
            <a:avLst/>
          </a:prstGeom>
          <a:noFill/>
        </p:spPr>
        <p:txBody>
          <a:bodyPr wrap="none" rtlCol="0">
            <a:spAutoFit/>
          </a:bodyPr>
          <a:lstStyle/>
          <a:p>
            <a:pPr>
              <a:buNone/>
            </a:pPr>
            <a:r>
              <a:rPr lang="en-GB" sz="2400" dirty="0">
                <a:latin typeface="Calibri" panose="020F0502020204030204" pitchFamily="34" charset="0"/>
                <a:cs typeface="Calibri" panose="020F0502020204030204" pitchFamily="34" charset="0"/>
              </a:rPr>
              <a:t>I can tell you that there are 3 frogs (cardinal)</a:t>
            </a:r>
          </a:p>
        </p:txBody>
      </p:sp>
      <p:grpSp>
        <p:nvGrpSpPr>
          <p:cNvPr id="30" name="Group 29">
            <a:extLst>
              <a:ext uri="{FF2B5EF4-FFF2-40B4-BE49-F238E27FC236}">
                <a16:creationId xmlns:a16="http://schemas.microsoft.com/office/drawing/2014/main" id="{1825C967-5993-41A8-B12D-AFD141FB766A}"/>
              </a:ext>
            </a:extLst>
          </p:cNvPr>
          <p:cNvGrpSpPr/>
          <p:nvPr/>
        </p:nvGrpSpPr>
        <p:grpSpPr>
          <a:xfrm>
            <a:off x="6444208" y="3447864"/>
            <a:ext cx="2141525" cy="1755489"/>
            <a:chOff x="4645717" y="3543400"/>
            <a:chExt cx="2141525" cy="1755489"/>
          </a:xfrm>
        </p:grpSpPr>
        <p:pic>
          <p:nvPicPr>
            <p:cNvPr id="25" name="Picture 8" descr="MCj01371430000[1]">
              <a:extLst>
                <a:ext uri="{FF2B5EF4-FFF2-40B4-BE49-F238E27FC236}">
                  <a16:creationId xmlns:a16="http://schemas.microsoft.com/office/drawing/2014/main" id="{319039BD-BC01-463E-AC42-ABA025AD5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5717" y="3681971"/>
              <a:ext cx="902466" cy="808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 descr="MCj01371430000[1]">
              <a:extLst>
                <a:ext uri="{FF2B5EF4-FFF2-40B4-BE49-F238E27FC236}">
                  <a16:creationId xmlns:a16="http://schemas.microsoft.com/office/drawing/2014/main" id="{2C80BAC4-0D84-4303-A5F7-3F347D74FF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8228" y="4490430"/>
              <a:ext cx="902466" cy="808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 descr="MCj01371430000[1]">
              <a:extLst>
                <a:ext uri="{FF2B5EF4-FFF2-40B4-BE49-F238E27FC236}">
                  <a16:creationId xmlns:a16="http://schemas.microsoft.com/office/drawing/2014/main" id="{18509F14-439A-42B5-B4B7-A813094D02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4776" y="3543400"/>
              <a:ext cx="902466" cy="808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 name="TextBox 31">
            <a:extLst>
              <a:ext uri="{FF2B5EF4-FFF2-40B4-BE49-F238E27FC236}">
                <a16:creationId xmlns:a16="http://schemas.microsoft.com/office/drawing/2014/main" id="{FA296826-F078-494E-AA5C-EF767EECB28E}"/>
              </a:ext>
            </a:extLst>
          </p:cNvPr>
          <p:cNvSpPr txBox="1"/>
          <p:nvPr/>
        </p:nvSpPr>
        <p:spPr>
          <a:xfrm>
            <a:off x="979103" y="3961971"/>
            <a:ext cx="5487400" cy="1348061"/>
          </a:xfrm>
          <a:prstGeom prst="rect">
            <a:avLst/>
          </a:prstGeom>
          <a:noFill/>
        </p:spPr>
        <p:txBody>
          <a:bodyPr wrap="none" rtlCol="0">
            <a:spAutoFit/>
          </a:bodyPr>
          <a:lstStyle/>
          <a:p>
            <a:pPr>
              <a:buNone/>
            </a:pPr>
            <a:r>
              <a:rPr lang="en-GB" sz="2400" dirty="0">
                <a:latin typeface="Calibri" panose="020F0502020204030204" pitchFamily="34" charset="0"/>
                <a:cs typeface="Calibri" panose="020F0502020204030204" pitchFamily="34" charset="0"/>
              </a:rPr>
              <a:t>I can tell you that there are still </a:t>
            </a:r>
          </a:p>
          <a:p>
            <a:pPr>
              <a:buNone/>
            </a:pPr>
            <a:r>
              <a:rPr lang="en-GB" sz="2400" dirty="0">
                <a:latin typeface="Calibri" panose="020F0502020204030204" pitchFamily="34" charset="0"/>
                <a:cs typeface="Calibri" panose="020F0502020204030204" pitchFamily="34" charset="0"/>
              </a:rPr>
              <a:t>3 frogs, I don’t have to count them again </a:t>
            </a:r>
          </a:p>
          <a:p>
            <a:pPr>
              <a:buNone/>
            </a:pPr>
            <a:r>
              <a:rPr lang="en-GB" sz="2400" dirty="0">
                <a:latin typeface="Calibri" panose="020F0502020204030204" pitchFamily="34" charset="0"/>
                <a:cs typeface="Calibri" panose="020F0502020204030204" pitchFamily="34" charset="0"/>
              </a:rPr>
              <a:t>(order irrelevance)</a:t>
            </a:r>
          </a:p>
        </p:txBody>
      </p:sp>
      <p:sp>
        <p:nvSpPr>
          <p:cNvPr id="34" name="TextBox 33">
            <a:extLst>
              <a:ext uri="{FF2B5EF4-FFF2-40B4-BE49-F238E27FC236}">
                <a16:creationId xmlns:a16="http://schemas.microsoft.com/office/drawing/2014/main" id="{060EF1D4-00CA-46D5-B91C-5AE29125D102}"/>
              </a:ext>
            </a:extLst>
          </p:cNvPr>
          <p:cNvSpPr txBox="1"/>
          <p:nvPr/>
        </p:nvSpPr>
        <p:spPr>
          <a:xfrm>
            <a:off x="1013283" y="5503857"/>
            <a:ext cx="5259132" cy="461665"/>
          </a:xfrm>
          <a:prstGeom prst="rect">
            <a:avLst/>
          </a:prstGeom>
          <a:noFill/>
        </p:spPr>
        <p:txBody>
          <a:bodyPr wrap="none" rtlCol="0">
            <a:spAutoFit/>
          </a:bodyPr>
          <a:lstStyle/>
          <a:p>
            <a:pPr>
              <a:buNone/>
            </a:pPr>
            <a:r>
              <a:rPr lang="en-GB" sz="2400" dirty="0">
                <a:latin typeface="Calibri" panose="020F0502020204030204" pitchFamily="34" charset="0"/>
                <a:cs typeface="Calibri" panose="020F0502020204030204" pitchFamily="34" charset="0"/>
              </a:rPr>
              <a:t>I can count anything now! (abstraction)</a:t>
            </a:r>
          </a:p>
        </p:txBody>
      </p:sp>
    </p:spTree>
    <p:extLst>
      <p:ext uri="{BB962C8B-B14F-4D97-AF65-F5344CB8AC3E}">
        <p14:creationId xmlns:p14="http://schemas.microsoft.com/office/powerpoint/2010/main" val="377636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p:bldP spid="32" grpId="0"/>
      <p:bldP spid="3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Content Placeholder 3">
            <a:extLst>
              <a:ext uri="{FF2B5EF4-FFF2-40B4-BE49-F238E27FC236}">
                <a16:creationId xmlns:a16="http://schemas.microsoft.com/office/drawing/2014/main" id="{974F3C16-E1FB-4893-A4A8-B451EEB78DA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51158" y="1800240"/>
            <a:ext cx="5181656" cy="3434909"/>
          </a:xfrm>
        </p:spPr>
      </p:pic>
      <p:sp>
        <p:nvSpPr>
          <p:cNvPr id="5" name="Content Placeholder 2">
            <a:extLst>
              <a:ext uri="{FF2B5EF4-FFF2-40B4-BE49-F238E27FC236}">
                <a16:creationId xmlns:a16="http://schemas.microsoft.com/office/drawing/2014/main" id="{5A838A3D-E863-4A0B-8F4B-D732A8A18553}"/>
              </a:ext>
            </a:extLst>
          </p:cNvPr>
          <p:cNvSpPr txBox="1">
            <a:spLocks noChangeArrowheads="1"/>
          </p:cNvSpPr>
          <p:nvPr/>
        </p:nvSpPr>
        <p:spPr bwMode="auto">
          <a:xfrm>
            <a:off x="317952" y="332656"/>
            <a:ext cx="3240360"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6858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nSpc>
                <a:spcPct val="110000"/>
              </a:lnSpc>
              <a:spcBef>
                <a:spcPct val="0"/>
              </a:spcBef>
              <a:spcAft>
                <a:spcPts val="675"/>
              </a:spcAft>
              <a:buClrTx/>
              <a:buNone/>
            </a:pPr>
            <a:r>
              <a:rPr lang="en-GB" altLang="en-US" sz="2400" dirty="0">
                <a:latin typeface="Calibri" panose="020F0502020204030204" pitchFamily="34" charset="0"/>
                <a:cs typeface="Calibri" panose="020F0502020204030204" pitchFamily="34" charset="0"/>
              </a:rPr>
              <a:t>What do you see?</a:t>
            </a:r>
          </a:p>
          <a:p>
            <a:pPr>
              <a:lnSpc>
                <a:spcPct val="110000"/>
              </a:lnSpc>
              <a:spcBef>
                <a:spcPct val="0"/>
              </a:spcBef>
              <a:spcAft>
                <a:spcPts val="675"/>
              </a:spcAft>
              <a:buClrTx/>
              <a:buNone/>
            </a:pPr>
            <a:r>
              <a:rPr lang="en-GB" altLang="en-US" sz="2400" dirty="0">
                <a:latin typeface="Calibri" panose="020F0502020204030204" pitchFamily="34" charset="0"/>
                <a:cs typeface="Calibri" panose="020F0502020204030204" pitchFamily="34" charset="0"/>
              </a:rPr>
              <a:t>What else?</a:t>
            </a:r>
          </a:p>
        </p:txBody>
      </p:sp>
      <p:sp>
        <p:nvSpPr>
          <p:cNvPr id="8" name="Content Placeholder 2">
            <a:extLst>
              <a:ext uri="{FF2B5EF4-FFF2-40B4-BE49-F238E27FC236}">
                <a16:creationId xmlns:a16="http://schemas.microsoft.com/office/drawing/2014/main" id="{6CF15C7C-2B79-421B-A609-E739E9A9C799}"/>
              </a:ext>
            </a:extLst>
          </p:cNvPr>
          <p:cNvSpPr txBox="1">
            <a:spLocks noChangeArrowheads="1"/>
          </p:cNvSpPr>
          <p:nvPr/>
        </p:nvSpPr>
        <p:spPr bwMode="auto">
          <a:xfrm>
            <a:off x="317952" y="1909130"/>
            <a:ext cx="2363447"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6858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nSpc>
                <a:spcPct val="110000"/>
              </a:lnSpc>
              <a:spcBef>
                <a:spcPct val="0"/>
              </a:spcBef>
              <a:spcAft>
                <a:spcPts val="675"/>
              </a:spcAft>
              <a:buClrTx/>
              <a:buNone/>
            </a:pPr>
            <a:r>
              <a:rPr lang="en-GB" altLang="en-US" sz="2000" dirty="0">
                <a:latin typeface="Calibri" panose="020F0502020204030204" pitchFamily="34" charset="0"/>
                <a:cs typeface="Calibri" panose="020F0502020204030204" pitchFamily="34" charset="0"/>
              </a:rPr>
              <a:t>3 lots of 4</a:t>
            </a:r>
          </a:p>
          <a:p>
            <a:pPr>
              <a:lnSpc>
                <a:spcPct val="110000"/>
              </a:lnSpc>
              <a:spcBef>
                <a:spcPct val="0"/>
              </a:spcBef>
              <a:spcAft>
                <a:spcPts val="675"/>
              </a:spcAft>
              <a:buClrTx/>
              <a:buNone/>
            </a:pPr>
            <a:endParaRPr lang="en-GB" altLang="en-US" sz="2000" dirty="0">
              <a:latin typeface="Calibri" panose="020F0502020204030204" pitchFamily="34" charset="0"/>
              <a:cs typeface="Calibri" panose="020F0502020204030204" pitchFamily="34" charset="0"/>
            </a:endParaRPr>
          </a:p>
          <a:p>
            <a:pPr>
              <a:lnSpc>
                <a:spcPct val="110000"/>
              </a:lnSpc>
              <a:spcBef>
                <a:spcPct val="0"/>
              </a:spcBef>
              <a:spcAft>
                <a:spcPts val="675"/>
              </a:spcAft>
              <a:buClrTx/>
              <a:buNone/>
            </a:pPr>
            <a:r>
              <a:rPr lang="en-GB" altLang="en-US" sz="2000" dirty="0">
                <a:latin typeface="Calibri" panose="020F0502020204030204" pitchFamily="34" charset="0"/>
                <a:cs typeface="Calibri" panose="020F0502020204030204" pitchFamily="34" charset="0"/>
              </a:rPr>
              <a:t>4 lots of 3</a:t>
            </a:r>
          </a:p>
          <a:p>
            <a:pPr>
              <a:lnSpc>
                <a:spcPct val="110000"/>
              </a:lnSpc>
              <a:spcBef>
                <a:spcPct val="0"/>
              </a:spcBef>
              <a:spcAft>
                <a:spcPts val="675"/>
              </a:spcAft>
              <a:buClrTx/>
              <a:buNone/>
            </a:pPr>
            <a:endParaRPr lang="en-GB" altLang="en-US" sz="2000" dirty="0">
              <a:latin typeface="Calibri" panose="020F0502020204030204" pitchFamily="34" charset="0"/>
              <a:cs typeface="Calibri" panose="020F0502020204030204" pitchFamily="34" charset="0"/>
            </a:endParaRPr>
          </a:p>
          <a:p>
            <a:pPr>
              <a:lnSpc>
                <a:spcPct val="110000"/>
              </a:lnSpc>
              <a:spcBef>
                <a:spcPct val="0"/>
              </a:spcBef>
              <a:spcAft>
                <a:spcPts val="675"/>
              </a:spcAft>
              <a:buClrTx/>
              <a:buNone/>
            </a:pPr>
            <a:r>
              <a:rPr lang="en-GB" altLang="en-US" sz="2000" dirty="0">
                <a:latin typeface="Calibri" panose="020F0502020204030204" pitchFamily="34" charset="0"/>
                <a:cs typeface="Calibri" panose="020F0502020204030204" pitchFamily="34" charset="0"/>
              </a:rPr>
              <a:t>4 + 4 + 4</a:t>
            </a:r>
          </a:p>
          <a:p>
            <a:pPr>
              <a:lnSpc>
                <a:spcPct val="110000"/>
              </a:lnSpc>
              <a:spcBef>
                <a:spcPct val="0"/>
              </a:spcBef>
              <a:spcAft>
                <a:spcPts val="675"/>
              </a:spcAft>
              <a:buClrTx/>
              <a:buNone/>
            </a:pPr>
            <a:endParaRPr lang="en-GB" altLang="en-US" sz="2000" dirty="0">
              <a:latin typeface="Calibri" panose="020F0502020204030204" pitchFamily="34" charset="0"/>
              <a:cs typeface="Calibri" panose="020F0502020204030204" pitchFamily="34" charset="0"/>
            </a:endParaRPr>
          </a:p>
          <a:p>
            <a:pPr>
              <a:lnSpc>
                <a:spcPct val="110000"/>
              </a:lnSpc>
              <a:spcBef>
                <a:spcPct val="0"/>
              </a:spcBef>
              <a:spcAft>
                <a:spcPts val="675"/>
              </a:spcAft>
              <a:buClrTx/>
              <a:buNone/>
            </a:pPr>
            <a:r>
              <a:rPr lang="en-GB" altLang="en-US" sz="2000" dirty="0">
                <a:latin typeface="Calibri" panose="020F0502020204030204" pitchFamily="34" charset="0"/>
                <a:cs typeface="Calibri" panose="020F0502020204030204" pitchFamily="34" charset="0"/>
              </a:rPr>
              <a:t>3 + 3 + 3 + 3</a:t>
            </a:r>
          </a:p>
          <a:p>
            <a:pPr>
              <a:lnSpc>
                <a:spcPct val="110000"/>
              </a:lnSpc>
              <a:spcBef>
                <a:spcPct val="0"/>
              </a:spcBef>
              <a:spcAft>
                <a:spcPts val="675"/>
              </a:spcAft>
              <a:buClrTx/>
              <a:buNone/>
            </a:pPr>
            <a:endParaRPr lang="en-GB" altLang="en-US" sz="2000" dirty="0">
              <a:latin typeface="Calibri" panose="020F0502020204030204" pitchFamily="34" charset="0"/>
              <a:cs typeface="Calibri" panose="020F0502020204030204" pitchFamily="34" charset="0"/>
            </a:endParaRPr>
          </a:p>
          <a:p>
            <a:pPr>
              <a:lnSpc>
                <a:spcPct val="110000"/>
              </a:lnSpc>
              <a:spcBef>
                <a:spcPct val="0"/>
              </a:spcBef>
              <a:spcAft>
                <a:spcPts val="675"/>
              </a:spcAft>
              <a:buClrTx/>
              <a:buNone/>
            </a:pPr>
            <a:r>
              <a:rPr lang="en-GB" altLang="en-US" sz="2000" dirty="0">
                <a:latin typeface="Calibri" panose="020F0502020204030204" pitchFamily="34" charset="0"/>
                <a:cs typeface="Calibri" panose="020F0502020204030204" pitchFamily="34" charset="0"/>
              </a:rPr>
              <a:t>1, 2, 3, 4, 5…..</a:t>
            </a:r>
          </a:p>
        </p:txBody>
      </p:sp>
      <p:sp>
        <p:nvSpPr>
          <p:cNvPr id="12" name="Content Placeholder 2">
            <a:extLst>
              <a:ext uri="{FF2B5EF4-FFF2-40B4-BE49-F238E27FC236}">
                <a16:creationId xmlns:a16="http://schemas.microsoft.com/office/drawing/2014/main" id="{379C09E1-2505-4138-B6B3-53F4015143BA}"/>
              </a:ext>
            </a:extLst>
          </p:cNvPr>
          <p:cNvSpPr txBox="1">
            <a:spLocks noChangeArrowheads="1"/>
          </p:cNvSpPr>
          <p:nvPr/>
        </p:nvSpPr>
        <p:spPr bwMode="auto">
          <a:xfrm>
            <a:off x="6932814" y="1406752"/>
            <a:ext cx="2363447"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6858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nSpc>
                <a:spcPct val="110000"/>
              </a:lnSpc>
              <a:spcBef>
                <a:spcPct val="0"/>
              </a:spcBef>
              <a:spcAft>
                <a:spcPts val="675"/>
              </a:spcAft>
              <a:buClrTx/>
              <a:buNone/>
            </a:pPr>
            <a:r>
              <a:rPr lang="en-GB" altLang="en-US" sz="2000" dirty="0">
                <a:latin typeface="Calibri" panose="020F0502020204030204" pitchFamily="34" charset="0"/>
                <a:cs typeface="Calibri" panose="020F0502020204030204" pitchFamily="34" charset="0"/>
              </a:rPr>
              <a:t>4 x 3 = 12</a:t>
            </a:r>
          </a:p>
          <a:p>
            <a:pPr>
              <a:lnSpc>
                <a:spcPct val="110000"/>
              </a:lnSpc>
              <a:spcBef>
                <a:spcPct val="0"/>
              </a:spcBef>
              <a:spcAft>
                <a:spcPts val="675"/>
              </a:spcAft>
              <a:buClrTx/>
              <a:buNone/>
            </a:pPr>
            <a:endParaRPr lang="en-GB" altLang="en-US" sz="2000" dirty="0">
              <a:latin typeface="Calibri" panose="020F0502020204030204" pitchFamily="34" charset="0"/>
              <a:cs typeface="Calibri" panose="020F0502020204030204" pitchFamily="34" charset="0"/>
            </a:endParaRPr>
          </a:p>
          <a:p>
            <a:pPr>
              <a:lnSpc>
                <a:spcPct val="110000"/>
              </a:lnSpc>
              <a:spcBef>
                <a:spcPct val="0"/>
              </a:spcBef>
              <a:spcAft>
                <a:spcPts val="675"/>
              </a:spcAft>
              <a:buClrTx/>
              <a:buNone/>
            </a:pPr>
            <a:r>
              <a:rPr lang="en-GB" altLang="en-US" sz="2000" dirty="0">
                <a:latin typeface="Calibri" panose="020F0502020204030204" pitchFamily="34" charset="0"/>
                <a:cs typeface="Calibri" panose="020F0502020204030204" pitchFamily="34" charset="0"/>
              </a:rPr>
              <a:t>3 x 4 = 12</a:t>
            </a:r>
          </a:p>
          <a:p>
            <a:pPr>
              <a:lnSpc>
                <a:spcPct val="110000"/>
              </a:lnSpc>
              <a:spcBef>
                <a:spcPct val="0"/>
              </a:spcBef>
              <a:spcAft>
                <a:spcPts val="675"/>
              </a:spcAft>
              <a:buClrTx/>
              <a:buNone/>
            </a:pPr>
            <a:endParaRPr lang="en-GB" altLang="en-US" sz="2000" dirty="0">
              <a:latin typeface="Calibri" panose="020F0502020204030204" pitchFamily="34" charset="0"/>
              <a:cs typeface="Calibri" panose="020F0502020204030204" pitchFamily="34" charset="0"/>
            </a:endParaRPr>
          </a:p>
          <a:p>
            <a:pPr>
              <a:lnSpc>
                <a:spcPct val="110000"/>
              </a:lnSpc>
              <a:spcBef>
                <a:spcPct val="0"/>
              </a:spcBef>
              <a:spcAft>
                <a:spcPts val="675"/>
              </a:spcAft>
              <a:buClrTx/>
              <a:buNone/>
            </a:pPr>
            <a:r>
              <a:rPr lang="en-GB" altLang="en-US" sz="2000" dirty="0">
                <a:latin typeface="Calibri" panose="020F0502020204030204" pitchFamily="34" charset="0"/>
                <a:cs typeface="Calibri" panose="020F0502020204030204" pitchFamily="34" charset="0"/>
              </a:rPr>
              <a:t>4 - 4 – 4</a:t>
            </a:r>
          </a:p>
          <a:p>
            <a:pPr>
              <a:lnSpc>
                <a:spcPct val="110000"/>
              </a:lnSpc>
              <a:spcBef>
                <a:spcPct val="0"/>
              </a:spcBef>
              <a:spcAft>
                <a:spcPts val="675"/>
              </a:spcAft>
              <a:buClrTx/>
              <a:buNone/>
            </a:pPr>
            <a:endParaRPr lang="en-GB" altLang="en-US" sz="2000" dirty="0">
              <a:latin typeface="Calibri" panose="020F0502020204030204" pitchFamily="34" charset="0"/>
              <a:cs typeface="Calibri" panose="020F0502020204030204" pitchFamily="34" charset="0"/>
            </a:endParaRPr>
          </a:p>
          <a:p>
            <a:pPr>
              <a:lnSpc>
                <a:spcPct val="110000"/>
              </a:lnSpc>
              <a:spcBef>
                <a:spcPct val="0"/>
              </a:spcBef>
              <a:spcAft>
                <a:spcPts val="675"/>
              </a:spcAft>
              <a:buClrTx/>
              <a:buNone/>
            </a:pPr>
            <a:r>
              <a:rPr lang="en-GB" altLang="en-US" sz="2000" dirty="0">
                <a:latin typeface="Calibri" panose="020F0502020204030204" pitchFamily="34" charset="0"/>
                <a:cs typeface="Calibri" panose="020F0502020204030204" pitchFamily="34" charset="0"/>
              </a:rPr>
              <a:t>12 ÷ 4 = 3</a:t>
            </a:r>
          </a:p>
          <a:p>
            <a:pPr>
              <a:lnSpc>
                <a:spcPct val="110000"/>
              </a:lnSpc>
              <a:spcBef>
                <a:spcPct val="0"/>
              </a:spcBef>
              <a:spcAft>
                <a:spcPts val="675"/>
              </a:spcAft>
              <a:buClrTx/>
              <a:buNone/>
            </a:pPr>
            <a:endParaRPr lang="en-GB" altLang="en-US" sz="2000" dirty="0">
              <a:latin typeface="Calibri" panose="020F0502020204030204" pitchFamily="34" charset="0"/>
              <a:cs typeface="Calibri" panose="020F0502020204030204" pitchFamily="34" charset="0"/>
            </a:endParaRPr>
          </a:p>
          <a:p>
            <a:pPr>
              <a:lnSpc>
                <a:spcPct val="110000"/>
              </a:lnSpc>
              <a:spcBef>
                <a:spcPct val="0"/>
              </a:spcBef>
              <a:spcAft>
                <a:spcPts val="675"/>
              </a:spcAft>
              <a:buClrTx/>
              <a:buNone/>
            </a:pPr>
            <a:r>
              <a:rPr lang="en-GB" altLang="en-US" sz="2000" dirty="0">
                <a:latin typeface="Calibri" panose="020F0502020204030204" pitchFamily="34" charset="0"/>
                <a:cs typeface="Calibri" panose="020F0502020204030204" pitchFamily="34" charset="0"/>
              </a:rPr>
              <a:t>3 - 3 - 3 – 3</a:t>
            </a:r>
          </a:p>
          <a:p>
            <a:pPr>
              <a:lnSpc>
                <a:spcPct val="110000"/>
              </a:lnSpc>
              <a:spcBef>
                <a:spcPct val="0"/>
              </a:spcBef>
              <a:spcAft>
                <a:spcPts val="675"/>
              </a:spcAft>
              <a:buClrTx/>
              <a:buNone/>
            </a:pPr>
            <a:endParaRPr lang="en-GB" altLang="en-US" sz="2000" dirty="0">
              <a:latin typeface="Calibri" panose="020F0502020204030204" pitchFamily="34" charset="0"/>
              <a:cs typeface="Calibri" panose="020F0502020204030204" pitchFamily="34" charset="0"/>
            </a:endParaRPr>
          </a:p>
          <a:p>
            <a:pPr>
              <a:lnSpc>
                <a:spcPct val="110000"/>
              </a:lnSpc>
              <a:spcBef>
                <a:spcPct val="0"/>
              </a:spcBef>
              <a:spcAft>
                <a:spcPts val="675"/>
              </a:spcAft>
              <a:buClrTx/>
              <a:buNone/>
            </a:pPr>
            <a:r>
              <a:rPr lang="en-GB" altLang="en-US" sz="2000" dirty="0">
                <a:latin typeface="Calibri" panose="020F0502020204030204" pitchFamily="34" charset="0"/>
                <a:cs typeface="Calibri" panose="020F0502020204030204" pitchFamily="34" charset="0"/>
              </a:rPr>
              <a:t>12 ÷ 3 = 4</a:t>
            </a:r>
          </a:p>
          <a:p>
            <a:pPr>
              <a:lnSpc>
                <a:spcPct val="110000"/>
              </a:lnSpc>
              <a:spcBef>
                <a:spcPct val="0"/>
              </a:spcBef>
              <a:spcAft>
                <a:spcPts val="675"/>
              </a:spcAft>
              <a:buClrTx/>
              <a:buNone/>
            </a:pPr>
            <a:endParaRPr lang="en-GB" altLang="en-US" sz="2000" dirty="0">
              <a:latin typeface="Calibri" panose="020F0502020204030204" pitchFamily="34" charset="0"/>
              <a:cs typeface="Calibri" panose="020F0502020204030204" pitchFamily="34" charset="0"/>
            </a:endParaRPr>
          </a:p>
          <a:p>
            <a:pPr>
              <a:lnSpc>
                <a:spcPct val="110000"/>
              </a:lnSpc>
              <a:spcBef>
                <a:spcPct val="0"/>
              </a:spcBef>
              <a:spcAft>
                <a:spcPts val="675"/>
              </a:spcAft>
              <a:buClrTx/>
              <a:buNone/>
            </a:pPr>
            <a:endParaRPr lang="en-GB" altLang="en-US" sz="20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C5B2C3-3D3F-4ABE-BBB2-093AE08DC3DD}"/>
              </a:ext>
            </a:extLst>
          </p:cNvPr>
          <p:cNvPicPr>
            <a:picLocks noChangeAspect="1"/>
          </p:cNvPicPr>
          <p:nvPr/>
        </p:nvPicPr>
        <p:blipFill>
          <a:blip r:embed="rId2"/>
          <a:stretch>
            <a:fillRect/>
          </a:stretch>
        </p:blipFill>
        <p:spPr>
          <a:xfrm>
            <a:off x="1259632" y="1479423"/>
            <a:ext cx="6408712" cy="2841872"/>
          </a:xfrm>
          <a:prstGeom prst="rect">
            <a:avLst/>
          </a:prstGeom>
        </p:spPr>
      </p:pic>
      <p:sp>
        <p:nvSpPr>
          <p:cNvPr id="7" name="Content Placeholder 2">
            <a:extLst>
              <a:ext uri="{FF2B5EF4-FFF2-40B4-BE49-F238E27FC236}">
                <a16:creationId xmlns:a16="http://schemas.microsoft.com/office/drawing/2014/main" id="{0E9E697E-CC94-477B-91EA-24E9200AB096}"/>
              </a:ext>
            </a:extLst>
          </p:cNvPr>
          <p:cNvSpPr txBox="1">
            <a:spLocks noChangeArrowheads="1"/>
          </p:cNvSpPr>
          <p:nvPr/>
        </p:nvSpPr>
        <p:spPr bwMode="auto">
          <a:xfrm>
            <a:off x="317952" y="332656"/>
            <a:ext cx="3240360"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6858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nSpc>
                <a:spcPct val="110000"/>
              </a:lnSpc>
              <a:spcBef>
                <a:spcPct val="0"/>
              </a:spcBef>
              <a:spcAft>
                <a:spcPts val="675"/>
              </a:spcAft>
              <a:buClrTx/>
              <a:buNone/>
            </a:pPr>
            <a:r>
              <a:rPr lang="en-GB" altLang="en-US" sz="2400" dirty="0">
                <a:latin typeface="Calibri" panose="020F0502020204030204" pitchFamily="34" charset="0"/>
                <a:cs typeface="Calibri" panose="020F0502020204030204" pitchFamily="34" charset="0"/>
              </a:rPr>
              <a:t>What do you see?</a:t>
            </a:r>
          </a:p>
          <a:p>
            <a:pPr>
              <a:lnSpc>
                <a:spcPct val="110000"/>
              </a:lnSpc>
              <a:spcBef>
                <a:spcPct val="0"/>
              </a:spcBef>
              <a:spcAft>
                <a:spcPts val="675"/>
              </a:spcAft>
              <a:buClrTx/>
              <a:buNone/>
            </a:pPr>
            <a:r>
              <a:rPr lang="en-GB" altLang="en-US" sz="2400" dirty="0">
                <a:latin typeface="Calibri" panose="020F0502020204030204" pitchFamily="34" charset="0"/>
                <a:cs typeface="Calibri" panose="020F0502020204030204" pitchFamily="34" charset="0"/>
              </a:rPr>
              <a:t>What else?</a:t>
            </a:r>
          </a:p>
        </p:txBody>
      </p:sp>
      <p:sp>
        <p:nvSpPr>
          <p:cNvPr id="9" name="Content Placeholder 2">
            <a:extLst>
              <a:ext uri="{FF2B5EF4-FFF2-40B4-BE49-F238E27FC236}">
                <a16:creationId xmlns:a16="http://schemas.microsoft.com/office/drawing/2014/main" id="{CDAD7614-2A2A-42C1-AFE1-A48DA44B269A}"/>
              </a:ext>
            </a:extLst>
          </p:cNvPr>
          <p:cNvSpPr txBox="1">
            <a:spLocks noChangeArrowheads="1"/>
          </p:cNvSpPr>
          <p:nvPr/>
        </p:nvSpPr>
        <p:spPr bwMode="auto">
          <a:xfrm>
            <a:off x="5585690" y="126124"/>
            <a:ext cx="3240360"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6858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nSpc>
                <a:spcPct val="110000"/>
              </a:lnSpc>
              <a:spcBef>
                <a:spcPct val="0"/>
              </a:spcBef>
              <a:spcAft>
                <a:spcPts val="675"/>
              </a:spcAft>
              <a:buClrTx/>
              <a:buNone/>
            </a:pPr>
            <a:r>
              <a:rPr lang="en-GB" altLang="en-US" sz="2400" dirty="0">
                <a:latin typeface="Calibri" panose="020F0502020204030204" pitchFamily="34" charset="0"/>
                <a:cs typeface="Calibri" panose="020F0502020204030204" pitchFamily="34" charset="0"/>
              </a:rPr>
              <a:t>How many bikes?</a:t>
            </a:r>
          </a:p>
          <a:p>
            <a:pPr>
              <a:lnSpc>
                <a:spcPct val="110000"/>
              </a:lnSpc>
              <a:spcBef>
                <a:spcPct val="0"/>
              </a:spcBef>
              <a:spcAft>
                <a:spcPts val="675"/>
              </a:spcAft>
              <a:buClrTx/>
              <a:buNone/>
            </a:pPr>
            <a:r>
              <a:rPr lang="en-GB" altLang="en-US" sz="2400" dirty="0">
                <a:latin typeface="Calibri" panose="020F0502020204030204" pitchFamily="34" charset="0"/>
                <a:cs typeface="Calibri" panose="020F0502020204030204" pitchFamily="34" charset="0"/>
              </a:rPr>
              <a:t>5 + 5 = 10</a:t>
            </a:r>
          </a:p>
          <a:p>
            <a:pPr>
              <a:lnSpc>
                <a:spcPct val="110000"/>
              </a:lnSpc>
              <a:spcBef>
                <a:spcPct val="0"/>
              </a:spcBef>
              <a:spcAft>
                <a:spcPts val="675"/>
              </a:spcAft>
              <a:buClrTx/>
              <a:buNone/>
            </a:pPr>
            <a:r>
              <a:rPr lang="en-GB" altLang="en-US" sz="2400" dirty="0">
                <a:latin typeface="Calibri" panose="020F0502020204030204" pitchFamily="34" charset="0"/>
                <a:cs typeface="Calibri" panose="020F0502020204030204" pitchFamily="34" charset="0"/>
              </a:rPr>
              <a:t>5 x 2 = 10</a:t>
            </a:r>
          </a:p>
        </p:txBody>
      </p:sp>
      <p:sp>
        <p:nvSpPr>
          <p:cNvPr id="11" name="Content Placeholder 2">
            <a:extLst>
              <a:ext uri="{FF2B5EF4-FFF2-40B4-BE49-F238E27FC236}">
                <a16:creationId xmlns:a16="http://schemas.microsoft.com/office/drawing/2014/main" id="{7DCE1A5C-C4AC-4B7C-B4BC-77ECCB20B695}"/>
              </a:ext>
            </a:extLst>
          </p:cNvPr>
          <p:cNvSpPr txBox="1">
            <a:spLocks noChangeArrowheads="1"/>
          </p:cNvSpPr>
          <p:nvPr/>
        </p:nvSpPr>
        <p:spPr bwMode="auto">
          <a:xfrm>
            <a:off x="5724128" y="4869011"/>
            <a:ext cx="3240360"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6858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nSpc>
                <a:spcPct val="110000"/>
              </a:lnSpc>
              <a:spcBef>
                <a:spcPct val="0"/>
              </a:spcBef>
              <a:spcAft>
                <a:spcPts val="675"/>
              </a:spcAft>
              <a:buClrTx/>
              <a:buNone/>
            </a:pPr>
            <a:r>
              <a:rPr lang="en-GB" altLang="en-US" sz="2400" dirty="0">
                <a:latin typeface="Calibri" panose="020F0502020204030204" pitchFamily="34" charset="0"/>
                <a:cs typeface="Calibri" panose="020F0502020204030204" pitchFamily="34" charset="0"/>
              </a:rPr>
              <a:t>How many wheels?</a:t>
            </a:r>
          </a:p>
          <a:p>
            <a:pPr>
              <a:lnSpc>
                <a:spcPct val="110000"/>
              </a:lnSpc>
              <a:spcBef>
                <a:spcPct val="0"/>
              </a:spcBef>
              <a:spcAft>
                <a:spcPts val="675"/>
              </a:spcAft>
              <a:buClrTx/>
              <a:buNone/>
            </a:pPr>
            <a:r>
              <a:rPr lang="en-GB" altLang="en-US" sz="2400" dirty="0">
                <a:latin typeface="Calibri" panose="020F0502020204030204" pitchFamily="34" charset="0"/>
                <a:cs typeface="Calibri" panose="020F0502020204030204" pitchFamily="34" charset="0"/>
              </a:rPr>
              <a:t>10 + 10 = 20</a:t>
            </a:r>
          </a:p>
          <a:p>
            <a:pPr>
              <a:lnSpc>
                <a:spcPct val="110000"/>
              </a:lnSpc>
              <a:spcBef>
                <a:spcPct val="0"/>
              </a:spcBef>
              <a:spcAft>
                <a:spcPts val="675"/>
              </a:spcAft>
              <a:buClrTx/>
              <a:buNone/>
            </a:pPr>
            <a:r>
              <a:rPr lang="en-GB" altLang="en-US" sz="2400" dirty="0">
                <a:latin typeface="Calibri" panose="020F0502020204030204" pitchFamily="34" charset="0"/>
                <a:cs typeface="Calibri" panose="020F0502020204030204" pitchFamily="34" charset="0"/>
              </a:rPr>
              <a:t>10 x 2 = 20</a:t>
            </a:r>
          </a:p>
        </p:txBody>
      </p:sp>
      <p:sp>
        <p:nvSpPr>
          <p:cNvPr id="13" name="Content Placeholder 2">
            <a:extLst>
              <a:ext uri="{FF2B5EF4-FFF2-40B4-BE49-F238E27FC236}">
                <a16:creationId xmlns:a16="http://schemas.microsoft.com/office/drawing/2014/main" id="{1FB96AB0-DA36-4C6D-BD3C-E4681C2A2EC8}"/>
              </a:ext>
            </a:extLst>
          </p:cNvPr>
          <p:cNvSpPr txBox="1">
            <a:spLocks noChangeArrowheads="1"/>
          </p:cNvSpPr>
          <p:nvPr/>
        </p:nvSpPr>
        <p:spPr bwMode="auto">
          <a:xfrm>
            <a:off x="611560" y="4508970"/>
            <a:ext cx="4104456"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6858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nSpc>
                <a:spcPct val="110000"/>
              </a:lnSpc>
              <a:spcBef>
                <a:spcPct val="0"/>
              </a:spcBef>
              <a:spcAft>
                <a:spcPts val="675"/>
              </a:spcAft>
              <a:buClrTx/>
              <a:buNone/>
            </a:pPr>
            <a:r>
              <a:rPr lang="en-GB" altLang="en-US" sz="2400" dirty="0">
                <a:latin typeface="Calibri" panose="020F0502020204030204" pitchFamily="34" charset="0"/>
                <a:cs typeface="Calibri" panose="020F0502020204030204" pitchFamily="34" charset="0"/>
              </a:rPr>
              <a:t>How many groups of 5 bikes?</a:t>
            </a:r>
          </a:p>
          <a:p>
            <a:pPr>
              <a:lnSpc>
                <a:spcPct val="110000"/>
              </a:lnSpc>
              <a:spcBef>
                <a:spcPct val="0"/>
              </a:spcBef>
              <a:spcAft>
                <a:spcPts val="675"/>
              </a:spcAft>
              <a:buClrTx/>
              <a:buNone/>
            </a:pPr>
            <a:r>
              <a:rPr lang="en-GB" altLang="en-US" sz="2400" dirty="0">
                <a:latin typeface="Calibri" panose="020F0502020204030204" pitchFamily="34" charset="0"/>
                <a:cs typeface="Calibri" panose="020F0502020204030204" pitchFamily="34" charset="0"/>
              </a:rPr>
              <a:t>10 ÷ 5 = 2</a:t>
            </a:r>
          </a:p>
        </p:txBody>
      </p:sp>
      <p:sp>
        <p:nvSpPr>
          <p:cNvPr id="15" name="Content Placeholder 2">
            <a:extLst>
              <a:ext uri="{FF2B5EF4-FFF2-40B4-BE49-F238E27FC236}">
                <a16:creationId xmlns:a16="http://schemas.microsoft.com/office/drawing/2014/main" id="{AB6C7053-582B-49EB-BEC7-953C8699B5BC}"/>
              </a:ext>
            </a:extLst>
          </p:cNvPr>
          <p:cNvSpPr txBox="1">
            <a:spLocks noChangeArrowheads="1"/>
          </p:cNvSpPr>
          <p:nvPr/>
        </p:nvSpPr>
        <p:spPr bwMode="auto">
          <a:xfrm>
            <a:off x="611560" y="5517232"/>
            <a:ext cx="4248472"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6858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nSpc>
                <a:spcPct val="110000"/>
              </a:lnSpc>
              <a:spcBef>
                <a:spcPct val="0"/>
              </a:spcBef>
              <a:spcAft>
                <a:spcPts val="675"/>
              </a:spcAft>
              <a:buClrTx/>
              <a:buNone/>
            </a:pPr>
            <a:r>
              <a:rPr lang="en-GB" altLang="en-US" sz="2400" dirty="0">
                <a:latin typeface="Calibri" panose="020F0502020204030204" pitchFamily="34" charset="0"/>
                <a:cs typeface="Calibri" panose="020F0502020204030204" pitchFamily="34" charset="0"/>
              </a:rPr>
              <a:t>How many groups of 2 bikes?</a:t>
            </a:r>
          </a:p>
          <a:p>
            <a:pPr>
              <a:lnSpc>
                <a:spcPct val="110000"/>
              </a:lnSpc>
              <a:spcBef>
                <a:spcPct val="0"/>
              </a:spcBef>
              <a:spcAft>
                <a:spcPts val="675"/>
              </a:spcAft>
              <a:buClrTx/>
              <a:buNone/>
            </a:pPr>
            <a:r>
              <a:rPr lang="en-GB" altLang="en-US" sz="2400" dirty="0">
                <a:latin typeface="Calibri" panose="020F0502020204030204" pitchFamily="34" charset="0"/>
                <a:cs typeface="Calibri" panose="020F0502020204030204" pitchFamily="34" charset="0"/>
              </a:rPr>
              <a:t>10 ÷ 2 = 5</a:t>
            </a:r>
          </a:p>
        </p:txBody>
      </p:sp>
    </p:spTree>
    <p:extLst>
      <p:ext uri="{BB962C8B-B14F-4D97-AF65-F5344CB8AC3E}">
        <p14:creationId xmlns:p14="http://schemas.microsoft.com/office/powerpoint/2010/main" val="112820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AutoShape 2" descr="data:image/jpeg;base64,/9j/4AAQSkZJRgABAQAAAQABAAD/2wCEAAkGBxQQEhUUEBQVFBUUFRcYFxcXFxUcFRUXFBgYFxgaFRUYHCkhGRolHBcWITEjJSkrLy4uGCAzODMsNy0vLiwBCgoKDg0OGxAQGywkICQsLDIsMiwsLTAsLCwsLDQsLCwsLCwsNC8sLywsLCwsLCwsLywsLCwsLCwsLSwsLCwsLP/AABEIAOEA4QMBEQACEQEDEQH/xAAcAAEAAQUBAQAAAAAAAAAAAAAABQEDBAYHAgj/xABFEAACAQIDBQMHCQUHBQEAAAABAgADEQQSIQUGEzFBUWFxByIygZGh0hQXI0JSY5KTsRZUYoLBFTNTotHh8HJzssLxQ//EABsBAQACAwEBAAAAAAAAAAAAAAABAwIEBQYH/8QAPBEAAgECAwUFBwMDAwQDAAAAAAECAxEEEiEFMUFRYRNxgZGhBhQiscHR4TJS8BVC8SMzYnKSouIWJFP/2gAMAwEAAhEDEQA/AO4w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Oe7yeUV8LiGo08OtTK2UHOQWNh0CnqbeqTh7VHPM7KPE3quDyUqc73c76W3GVQ3qx7LmOCpIP48RY+zIZzpbYwCnkjNy7osp93lexZ2pvpjcOhqVMFTKC12SvmAvoL2W4HfabuDxGFxbtSqa8ramDpNbyF+d2p+6p+afgnR9y6+hjlRX53Kn7qn5p+CPcuvoTkM7ZflLqVuJfDqq06ZYniE63Cqvo9WI9V5rYumsPTc7l+Fwrr1o009/ouLM3Ab74iuxWlhFYgXNqhsB3krYTj+/v9vqdetsWhRWapVt4fkt4nf+tSYpUwyqw5g1D8OsxhtJTV4pNd5lT2FSqRzQq3Xd+S384z/u6/jPwzP39/t9TP8A+PR//R+X5LlHygVXYKuHUsxsAHNyT/LHvz/b6mE9gwhFylU0XT8klT3nxHGp0amGVDUawOe4A5nkOYFzaKO0FVqdnFK6367jTls+h2Uqsat7Ll5EbvT5RWweIaglFamQLmYuRZmGa1sp6FfbO5Sw2eOZuxylHQt7A3/xONdko4WkMq5mZqzBVHIXIpnUyjG9lhKfaVJO3d+SVTuYeP8AKhXoVGp1MIgZTr9K1u4g5NQZnhYUsVSValK8X09HrvJdOzsy7snyj4nFPw6GCVz1+lOVR2s2SwEzrUadGOac7Lu/JGQ2PaW3sTRpF1pUajKCSodxyFyFYpqfUJ52O3cJKuqWtm7XW5d/Tna5mqDauaePK5U/dU/Nb4J6j3Jc/QrymXhPKRiqqs9LAh1T0mDtYdeeTU9wmtXWHoNKrUUb7rkqnfcYnzuVP3VPzW+CbPuS5+hGQfO5V/dU/Nb4I9yXP0GUp87lX91T81vgj3Jc/QZR87tX91T81vgj3Jc/QZSnzu1f3VPzW+CPcl+70GU27cPfA7S4oekKTUsmgYsGD5u0C1ip9s169Hs7amLVjbJQQIAgCAIBxbA2r7Vdm1s1Vx66hUe4zjbQqSp7OqyX9035JHosUsrpQ/bTXmzYt769AJQp4lXYVKvmhCRqPNuxBBt5w5TkbDo41YadTDuMVZu7V33JbtbHMVnKzZi717HQYOrUp1KqFFBINV2RwSAVZWJ7enWdD2ex7r4js6sItp6NRSfoiKzlubOVkz3tjXJ58KlKmEegzVqmThnPcEkdEGVvrjqwJUd84VKrWxWIz0qtqcb3WWz383dX05Rai+4s0itTP4Aw9MUQQWvmrMORcAhUB6qgJHezN3TQ2njO3qZY/pXqz0+xsC6UO2mvilu6L8/IzdhbXbCuSNUewcdbA8x3i5nFxNDtqbgnY3sdg1iYW4rcbXvFu/8AKLFGCuo0vyYHWxI5f7mcbD4h4Kq6M9z9Dg4HaHYXUloyHr7v1jTVTSo08npVeIozf9VzOvRqRnUvGpe+5af5OjHaVCM5Tc5O/C27uPeycRhMG2c1flFYXAFJWdE7bMBYnvNp0ZYHGSj/AKMNecnZL6vyOZjtpvELJHSPqz3iN+EU3WiSQdDUqUk/QsR7Jq4T2VxlOfaOsk+ib+xzHNWsa1j9tYerUarUwlJnc3YnE1zc+CraespYTFRgo9t/4L7lehJ7P34p0VyJhaVNeopVLX7zmQX9ZnI2j7P4rGKzxGnJx/8AYyjKK4GW29WCr2+UURpyNREYDwZb29dpyqOwdq4C/u9RNdL/ACdvqZ5oy3k/gtr4dUAplKVMnTKFWmT2Zl82/de842Oo7TrNxqNya3pb/wDtdm14NEqKW4kKqZhbnf8AQzg05OErlkXZnJMbuliqblVo1HUE5WUZgR0OnI27Z9hwO2cLiaMZ50nbVPSz4mrKLTNl2NsLHPSWjiKnyXDqCMqhOK99SLDle+pPsM5G0MXsuhVeIfx1N6u20n0W7+bzOCm9EapvNs6jhquShUNQW1vlJQ35EqACf0nY2PjsRjKLqVqeXXTqudn/ABmNSKi7JkTOsVlIAgCAb75GsVlxlRP8SiT60Zbe5mmpjI/An1MZHZZzTAQBAEAt16mRWY/VBPsF5DdkTGOZpcz5zp7SqUK/FQ+cBY35G4BIPrlmGwVPFYFU6q0d36nb2pVy4yWXgkvQnK2/RqZOLhqTmmbqSfRPat105CaUfZrJB0qdeUYvgv8AJoqtC98vr+DE2vvTVxeWlW+hollLZFJJHQm5GYdQB75dgNiUcBGdXDfHPW2Z6X5abuWvoYSnme6xbwyiliAuDpiuwQhixD09eThrDKACLk21uNJm6FXG4ZvFycFmurfDKy3qWr47t+lndhaStFXNg3Z3bDCo9OrTFUGzVAvmpm5rQUWtpoX07FA1J5+09tU4U+zi7RXHVt/U6NOhHCSjPERu3qo8F1fXp5lytujXHoGm47msfYwE4VPaGHnul5nbhtnDv9V14fYzNk7oPnDYkqqDUqCGZu7TQCZ1Mbh6avKSfRbyjFbYhkao3b5vRIzN7t61wpyoA1Ui4B9FB0LW/Sa+y9i1Nr1ZYir8NO/i+i+r/i843lRC09kVa5pvtB3Z6oLU8OCFORdS9S4y0aYHcW9ek9zhsNhsHHJhoJJb3x897ZTKbZF7U21h1HDw9FHINgSmZPAcUsz+Iy+E3oUpvWT/AJ/O8ixY27sVwqVKdAowo58QqA8Ok1yR6R805MrFfq36TKnUWqb46EExsvdmiyUqtVq4zUqlRqdRkRAaQUnPUBBVGzKRoDY85VOvK7StvF2Q53RxWY8TJRBapYO5Iy01Lswte6AWF+uYS33iFtNRcyKW5LMaR4hs9NmqeZYpURbmkpJs1TPmW1/qkzF4la6fzmLmNTwzYLGUaCNxOKtIV00NNjVsWUAaEBWFj65ztrU6dbBTqT0cE3GXFNbmn36dSyk3msbXubiWFbE4dWL0aL/Rkm+UEkZb9Rp7p4n2ioReHw+KkrVJx+LhfRfFbnzLY8Ta55RNoyNL8oe2GpItKmSrVb3I5hFtcA9Lk+4z2Psns2niKsq1RXULadXu8reqFWWWKS4nOQJ9KNQQCkASQUgGyeTrE8PaOHPRmZD/ADowHvtNfEq9NkPcd/nJKxAEAQCL3pq5MHiCOfBqAeJUge8yqu7U5PozbwEc2Jpr/kvmcH2WDxXPAaqDcD6I1LG/MC4Hr1m1Vws6mEpwhNwaS3StfTjo/p3l2LqqWJqSfN/YzvkNUFrUloqaq1ENWoFZLAgjKLMQ3YBpYSmcaMVF1613kcZWStK+52d9Y8GKWHrVf9uDfgesVh0qNnxFQ12+zTUU08C5GZgOVso06zXp4+hhIdnhYPxb8/He+bOnR2HWnrVaiumr+3zPT1zlyKFppzyILKSOrcy572JM5tfFVa7vUd/l5HewuAoYb/bWvN6v+dx6wWMei2ak2U9ewjsI6zTrUKdaOWauW16FOtHLNXNz3e3gGIPDcBaltLei9udr8j3Tz2M2XKl8VPVeqPN47Zzw6zx1j6on5yDlnK968O1DaHErKWptVSoOxkUrdR3gAi3hPrXs1iqVfZ0adN/FBWa5Pn47795VUTNq20uJfGfLtncPFUqlIIVupspFmR0JBFzrpOlTyKHZ1NGU8LMjKjHD+fUpYXZ//btUxbd1IFmFPxNrd8sXxaJuXovEkpj95cHZlUVnWpTVAtgDSUFXdSWJ4jVHBzN4c4jQqdP59hZkbtHfE1KmalRUI3E4lOoTUWoa2UOG5ebZFAA5ZRLYYay1fl0JsY/7R405jxuEGdnv5qkFrXCm2bLoNB2CT2NJcLixE4g5xlFRnFyxLEhLnmVXUk99pDqqP6Y3fT77jJRubTsjZOJxNQ1KakVKmjYh1ykC1iKFMejp9b/xnmcftDDqSpVH2jW6nDVX/wCcuNuW7mmXKKiuXU2bDVsJs1OChao485lpjM5PUsRe39Joz2FitpVe3xs7ckuC5Xeno78zB1OEVoe93d50x1R0p0WRUp585YEXuAFIt1ufZKdr+zeEwuElVjJprrv6ePQhTdyC8o2yHqKlamC3DuGA1OVrHNbuI18ZR7JbSp0akqFR2zWs3zXDx4dxbWWZJo55efSTWEEFIAvAF4BlbKxXCr0anLh1abepWBPuEwmrxaB9MziFQgCAIBrflCq5cDV/iKL7XW/uBmti3akzqbGhmxkOl36M5S+KdhZncjsLMR7CZyHJvez20aVOP6YpeCLNpiWFYBfwGENaotNSAWOhY2GgvqfVMJzjCOaW4qr1o0abnLcuRf2rsqphiBUsQeTKbqT2dxlVHE06zag72KcNjKeIXweT3knujsp6lZKtitOm2YueRI+qvaTLZyhCDlN2RqbVxVOnRlT3yelvqzeyLknQDUknQAdpM8jRw1TG13CitW2+5dTyraS1IrGY3BVfoqtag1/qsdL+JFgZ6Gl7N7Tw77WjJKS5N3+Rj2nQh8b5O6WppVHoX7WBW3bqQbeudbCbX21H4atBT6u0X53t6EN02QvzdVXuaOIo1QDYkX0POzFSbGxE7UttYilZVMNLX9rT+xjaD4lseTXFH69L1Fj+izGftA4Wvh6mvRfcWjzK4fyesWKnGUAVF2CkkqO03I0mxV2jikk4UL35ySt36P0uR8PN+R6w+7mzEcLWxhZr6+blS/eTciY13tOcL0ske9N+t18iU4rh6mS+8OzsG1sPhzVy/XzC/ipIMpnsWriYWxNabvyeVeSXzuT2j4WRnb970mgOBh7qzKC7H0gGAIXusCPXeNi7Eo4OLa1b4vf/AD/Jg5OWrLu6tSrUwyrg6PBzD6XFVTozcmZerns6DtE2sRQh23aVJOVt0VuXhz6vdwtqYtklslKOGHybAgVnLA1qh/u1PVqrLz09FF/3nPx1COIXa412px1Ub+r5927v0JTfAmalrm3K+k+YYiVN1ZOkrRu7dxsq9tSJx+wMLWJNWhTJPMi6sfEoQTOpg9vY7DpRhNtcmRkzHN99tn4fD1VXDEgkHOmYtk5ZdTqCddD2Ce/9ndoYzGU5zxC00yu1r8+9LTUwqwUdEa7PSFQgFIBRhcQQfS+7+L42FoVf8SjTb1soJ984c1lk0VMz5iBAEA0zyo1bYamv2qw9iqx/0mljnaml1O77PwviJPlH6o5nOUexFoIFoJuMsEPUmN2uCa18WcyqpKBycme49K+nK+nKU1ZulByhC76HM2jGrGn/AKCs29bb7G/U8WrjzWBA5ZbWHhbSeTxdXEVZXrX+VvA8xKlKL1Le0sLx6FWkGyGotg3YwIIv3XGs6Ps9tGGCxWar+l6PoUTi2a3u6vyWj8mxmCckM30iURWSqGN/OIBueg7gOU+hYunPGZa2FxGXus15Mp0uYO/tItVwbhalKnVC0ihGQjI9tVU+bdXFh2CbmBbVNxlJTkt701fgFxsW9s7RdMeMI1Mph6dQqKFNhSDqb5CGuOfmm9xfUXl0YXpZ0/i57yFuubHsjYDUsWuKKnCUVW3DNbMahNxdiWKgajS/MCaVWu40+zSc5c7W+y+oburGl7H2OG2t8nrZigqVQwzMCy0w1tVINtBOhVrZMP2nS5Leh62NsUU9sLQtdKVZ2sdfMQM63vz0y+2RWrpYZ1HyI4GZiNh/KNsumT6NapeqQPNCr59ieXnaD1yqpiY0cI6k3okFuNl3g3MpY+qa16lNzbMUAZWtoCVNrG1hoenKeT2X7TYicHGVByS4x+Wpm4ZeJY2fuTQo6PUr1R9ktkT1qmv+aU4v2ykm406Vn/y4eH+DJQfM2GjSWmoSmqog5KoAUeode+eRxu08TjJZq0r9OC8CxRS3HqaJJpHlF2tVoLTSkxTiFszDnZQNAel83Ma6T2Psps7D4qrOVVXypWXDW+rXG1u7UmrJxikjm9up1J598+mRikrI1StpJAtAEAQDvHkvxXE2bQvzTOh/kdgv+XLORiVaqyuW82uUECAIBz3yq1tcOn/cb/xA/rOdj3+ld56b2dh/uS7l8zQpzj056EAuUaLOQEBYnoBrMowctxRWxFOkrzdidw+52KcXyBf+pgPdL1hKjObPbeGi7K7LlTcrEgaBG7g4v7491nwa8yI7bwz3prwI2tsDE4c5+FUQj6ya29aX0lVShNq043XmXrGYOurZl46fM3HdjaBxNAs3po2Vu/S4Nun+xnltobOjRTqQ3cjg4/DqhVtHc1dExRW5Ava5nPwdKVatGknbM7GjJ2VzXMPvUMTWahhqVE5POviHsCVNvNFvS8BpPqGE2PR2fSvFy132bd+tloa8m3vGG2jR2hXbC4vDLxqYYg3zpZeeWoLMt+fOx8ZhWweIwdF1MFUfPLLVPz1T8bdBfmXqi4DBuFyBqo1VEFSs6kdgdmsR3cphRp7WxNO9acad/wBsdfNu3zJduBhYnejAUar1jRqDEkZSWQpUIItc3va4AF7X75trZuKnR7CdZuLVrpK/n+LkdxN08fh+CuNYLTFWkCWKpxiLegXGptbttynEq7K2hOq8Gqz7FLja/K17a9/XiZKS5amENsYzELmwtBEpHVXrtYuOhVSCbeoTfnh9mYGCp4md+knm9H9ERq39jn+9m38YztRxJ4Zp3UqlgPVl09YnosNh6NOC7JJLhYhczrCPmSmx5tSpk95KAz5P7RxUdoTt0+RdT/SJwjMGSDWN/adNsJUL2uuUoeue9hbxBI8Lz0nsxKtHH0+z43T/AOm2t+7TxsZVF/p6nKJ9aNMrAKQBAKQSdf8AIrib4atT+xWzeAdF/qhnNxi+NPoVyOizTMRAEA5b5Tq98Wi/Zoj2szf6CcrHO9RLoew9noWw8pc5fJI1C80jvF/B0c7a3yjVrczrYKv8RNgPGZwjmdjWxWIVCnm48P5yRItjamCrK1OzV3BXgKgZUU20vcecANT43M3opp/CeXqSVVNzvbnxZJYnyiGn5lZULdQrnTuvYgmJ55q3ApWHprW9u8uYff2k45VVPdlYf5Teas6M1ubLFSXQltjbz8ZgquOeoIII8RzEpjVr05JSdkTVwtPK2kSu13Wg9JrAGuxRmGgY5bqWHItpoedryzauH7bCSXG3y1NCneV1yLgNp89jJxakt6MjXNq7pU6tb5RR4aVCSXSomehUJ5kqNUJ7R110nvtm+10OzVPFpp/uX8+5S6b4EpsnDPRuqYfCYfOCGqUXbNqCAcvCBNjbQtOhU21s+TU3Xbtws/UwcJGr7sY5tnPXp46jVVqjgisiFgwAtlD9U6ix66idHaWEW0qEVRq5V0e8m9nci/KPtRcQaJSnUVVVgr1EKlxe5tfmBce2bWyMF7nQVHNmsRe553gw2IOEwDojVKC4emSACwDAkkVFHIHTXkfVNmlOn2k431v6EI23Db5riNaGExFSofqBTkU972AyjvInnKvs1hniJYitNvW9m9P8dDLM0rHN98lrDFVPlIAqGzEKbgZgGtceM9VQyuCy7jE7JhL8GjfQ8ClcdhyCfJPaa39Qlbki+nuPc8+Zmtb7bYqYWiGpAZmcICRcLcE3t1Olp6L2d2bSx2K7Oq9Em+/VK3qZylkhdHL8bj6tc5q1RnPS50HgOQ9U+p4XBUMLHLRgo9y3973vxNSUnLeY02jEQBAEApAOjeRTE2xGIp/bpK35bEf+80cavhTMZHXpzzAQBAOOb+Vs+Orfw5F9iKf1JnGxbvVZ7rYsMuDj1u/X8EBNY6pM7KqChSasRdgbU16tVbRbDuB073m3RVlfieb2pUc62Tgt/wDP5uIPeDHnDXpIc1ep/fONTc//AJqfsj3nWbMY304HNlP+5+Bq+IULoTmfrbkO7vMsXQrfXeSmwadJtHBB+0CQwPQjpK53RbHdoTuBLJiArMOIuqP0dT0YSmpBSjbgWKTRK7V2/WxRanVVUOFtUQLfW1rsSf4bj1mZX+FR4FUKUYtvmSGK33sSKdJmsbXJCi47LXnlP6H8TzTS8L/Y6FHZMpxTb3mTszfFXYLVQ07/AFr3UeJsLTXxGxpxjmpyv03MivsmpCOaOvzNqnFlFx3nGLWLr4hSDh+Ey2F6blka45lKq6G/Yw9c9rszH7MqUI0at6ckt6bV+t1b1ZTKLvc1jeHYmK2k9MV+Hh6VO/J+I+vPKBzJ7yOQnoKe2NmYCjaFTN45n9WYqL5G04fLSphKNgKdMJTDE280WXOV116kds8dHadHF7RdfE3UWrKzaa5XtrzLeyko2Rg1Nq4vl8jVj2jEoU9jEG3qno1htkVPilXzLlKbfo2V2muHoQeG3RaviDitosjHNmFFDcEjlxHsBbuEvx3tRhMNSyYd55dN3mFBsu75b1nCFQq56j3IvoqgaXNvcO6ea2Rsie2Ks61aVlfV8W3wXKy+hsyapJKxqtHyhYgHzqdNh2DMD7bn9J6SfsXg2vhnJPwfpYr7d8kbFS3mweNolcQVS/pJUNuXVW69oI1nnauwdpbOxCnh05W3Sj9Vw6306lkZwktTRE2LUrvV+RU3rUqbGzC3o62ve1zb1z6DDGqjQhLGNRm1drk+Pcarjd6EY6lSQwIINiDoQR0I6Gb8JxnFSi7p7mtzMWikyAgCAUgk2zyW4nh7SpD/ABFqJ7VLj3oJrYpXpsxluO8TlFYgCAcN3hrcTFYhu2tUHqVio9wnCrSzVJPqfQ8BDJhqa/4r1VyPIlRuEjxsvCvyo0mq/wA7HKnsvf8AlE3YaRPJ4v4q0+sn6GlNXJapVOpvlXxbmfUP1m0lokaUn8TfIwcMLuL+Mze4rhrLUzMBcWPK8wmX09xN4muSaLdQSJQlvReSmLqXxBb7WGsfE3AmN9DFLgjwUuT3zRbuz1kFlgo8keuHIJbN63a2uKlJabn6SmLa82UciO09D4Tz+1sO7qSWh5baODdOq5xXwv0ZK1sUqi7EADqSAPaZx4UZTdlr3amjGk27Go7a3qYkrhRftqEafyKefifZO/g9jpLNW8vv+Dr4XZt9Z6dC/vMtT+yqOISo6uDTzlWKk3ujXt/FYz2eztn4OSSdKLuuMU/mcPGZqWInBPRP0NGw28uKpm4rObdGswPjmm/W2Bs6rGzpJd2j9ClVZridJ3R3gGNpNmAWrTtnUciDyZe7n4T55t3YT2fO8XeD/Tff1T6r1RZGWY1/yl4C6U6wPotkPeG1HsIPtnY9jcU41Z4d/wByuu9aPzT9DKurxTOf2n0M1RaASWx9u18Jm4LCzWzKwupI5G3bOdtDZWGx6Srp6bmnZ/zv8DKM3HcYWNxTVqjVKhuzm50t7ptYbDU8NSjRpK0Y7iHJt3ZZl5AgGdsrZxxBKrnuLehTLjr6ViMo75hOeUGRtTYT4emrtnubXU02AW41u+q6HTnreYwqKTsC1uzieDjMM/2a9O/gWAPuJk1VeDXQhn0lOKViAUZrC56QFqcBZ85LHmxLHxY3/rPPN3dz6XCOSKiuGgtIMrnuuuZWt9ahb102vb8LX9U3KTvE83tCm4V78/qas1C9O3ZUN/WB/pNzicq2jR4p0LDTpr/87ZLYSM6hRseh7/8AnKYSZdFamSylnQdmvtlfBljeqJOj5zs3SwUeC/7zXqyyxsb2BoZ55nuXzMoLNU7tytoIKFbwDy1IHnJuY5UVCAQZI2/ELn2FVB+qGP4aoad3Zb0j3s8btdWxkvD5HJiJ6I55eweMei2ek5Rh1HZ2HtHcZRiMNSxEOzrRUlyYTa3F7aW2K2JtxqhcLyGgAPbZQBfvlGD2bhcJd0IJN797fmyZTlLeYM3jEQCc3MwNKvilSvqmVmy/bKi4XTU9TbraU15SjC8Qb8uGo5yFw+F4egUmg2cEqSAfMsfOHbymk5Stvd+8K19T0KNEnShhe25oNytc6ZOwHrKc1fn6l1qNv7vQtCmnP5NhMtxmtRe4uel6YvoD7vXfd835/koJB6dJkK4deHreyIU1NwCRYX5TBN3+IEeMBWKVFrggMjKLOWBzBhrf+WZ5o3VgclJIFxoRy7iJ0ST6dwGIFWlTqDk6Kw8GAP8AWcNqzsVF+QDA29X4eGrt9mlUI8Qpt75XVeWDfRl+FhnrwjzkvmcPUTgn0W5WSQ2Wq2Kya9Ry/wCe32y6kmnoaWMUJwyy8CLXFpc9L81PLxBm+k7HmpWTKkIeR0741GhQ1lXqIs2TmSPNLFgmy315t19UiSsjOlacrcCcwjjKAosJzqibd2ekoZYwUYqyMoSsuEAQBAKwDb283YdYnqH99QLO7staR7zx213fGPuXyOSGeiOeUtAKWkgWgC0AqhIIIJBBuCDYgjkQehkA2jCb31QiipXxJYHWwolcuboWW98t+fWa7oK+iXqRYuHfF7j6fFWvrph72seXm872kdguS9SLFBvjUtrXxIPhhyOWn1BbX3SewXJeose8JvLi6bXfEUKwBAys6AXNtVIA5X1Oo0MiVKm1omibIzq+9HDUiimFRm5kVi4vq18oUdb/AKdkwVG71v5EGm4vAZASatF+5GLEk9gAmzGV9LMk7n5PcTxdnYY/Zp5Pyiaf/rOVXVqjK3vNilRBA781cuBrd4VfxMoPuJlGKdqTOhsqObFw77+SuchCmcU91crkgXBog8xJTaMJRT3lh9mU25rM1WmuJrzwdGW+Jb/sal2H2mZ+81OZV/TcP+09LseiPq+8yPeanMlbOw6/tL9PB015ATB1Zvey+GGpx/TEvjKOyYNlqjbges47R7ZBNmM47R7YFmOIO0e0QMr5FOIO0e0QTlfIcQdo9ogZXyNu3ucUNj06Z0NThj8RNU/pPS7NhbL3HhMbPtMVOXV+mhytVzEBdSdABqSe4CdltRV2UFHWxIOhHMHQjxERkpK8dUDzMiBAKQBAKQBeAIAgFLyALwDtHkerlsCQeSVnA7CCFbT1sZy8Wv8AU8CuW83maxiYm1MAmIpNSqC6uLG3MdQQe0GxmM4KccrLaFadGoqkN6OPba2K+Fqmm+ttVboy9CP+aTk1KGR2Z7PC4+OIgpL/AAyPyCV5UbXaSGQScqI7SRUIJGVE9pIcMdkZUO0lzHCHZGVDtZcyvBXsEZUO1nzK8FewRlQ7WfM9cFewRlRHaz5mWuyahAIpMQRcELe4PhK3OknlbVyh42CdnPXvJRtn0xhwcSq4cqbKwHnPp9ZeZM1m5yrKND42965Lnfh4nMq7QlSqtwnmT9O4w6mGpUzmZGIvYK3m5iACQVGduouDY6idmls2pJfE0n5/Ypntqo42iteZ5xGatUsuFQEgG92VCDbTWwvqNNDLKOyYwXx1HLwRqw2piIKyl56mZtLbmIrIaeIw9JqeotmyqQt/Ru1/q3HhL6uz884zjVlFx3WS+xoqSXieNh4mjQfzcMKdQZRmRuI30htZGudbG5A6a6zmbVp42Ucrr3VnwtuV9eV9yfOyM42e4u7f3UWtVau1UILAtdL+iNTfMOgmjsrbssPRWHVNt8LPn4czKUMzuaftmpQdhwEItoSQiqbcsqKNPEkmeuwUcRFN1Xv4Xbfm/klYqk1wIwqJv5mYFMok5mQUyiMzBTKIzMDIIzMDKIzMDIIzMFMg7IzME9unuo+Pq5B5qLY1Ht6K938R6SmpXyIhux3fZuAp4aklKioVEFlA/U9pJ1J6kznSk5O7KzKkAQCK3i2KuLpZTYOuqN9k9/cesrqQU1Y2cLiZUJ5lu4nJMZhGpuyVFKupsR3/ANRObKFnZnraNZTipR1TMYrMC9O5SQZCAVgFRBBUQD2p7YMWS2x3VWzcfhqD6Jvdh1uPRt0vea2IipR+KnmfT7mhik5Rs6d3zX8uT20qK1wgNMVEN2Dh7FCORW2p8RNPZuSg5TdV057rW0a6tpo4M1JaNEVj8Jd3A4puVuUahmcuPOJGS9xbU6mespVZ5FKU14xat6/gp0MbGbENlzNXfNUCsGrABV552vT5c/Z3yyGIcr2kt2llf6/YjQtf2FlX+6phjVyjiVSQU/xPNK3F+nM9kdvGd7Tla3BW15bt/iSSeApFqrfJ2w/BTzbUy4e55EuAbnQ6ZiJzK+Io4akp16c7t8crd/8Au09CdZaXJfDYVUQofODEk5izXvzuWJ/oO6ee2jtNYlxcI2tud/ovyzOEbHP95/k1J3p0qDK4t52c5Rex0XW49k9XsiWNrU41atVOPK2vi9PqY1MqdrGuXneKRAKQBAF4BS8A9Kt4bBK7C2Q+KqrSoi7NzJ5KOrN2ASqc7K7F7HddgbGp4KitKl01ZjzdjzY/80E0JScndlbdySmJAgCAIBrm927fytQ9Ky1l0BOgZexj+hlNWlnWm838DjXQlaX6WagdxMX91+M/DNX3afQ662vQ6+X5KfsHi/uvxn4Y92n0J/rFDr5fkfsHi/uvxn4Y91n0J/rNDr5fkfsHi/uvxn4ZHus+g/rNDk/L8j9g8X91+M/DJ91n0H9Zw/J+X5K/sJi/uvxn4Y91n0H9Yw/Xy/JUbi4v7r8Z+GPdZ9CP6xh+vl+T2u4uK6mkP5j8Mj3afQxe2KHJ+X5JjDbCxVJAlNKIA6tUYkk8zogmpX2S60s035HPq4qjUm5Sb8l9y7g93Kty1SnRVs17oTqe06c++XTw2MjG1Or56+tjWqVKP9tzG2hufUqUzTAGUm9s5vzv6TX69xm1ReKTzTUb2te/0y/UqzwK0d3cSrErTRM1s1q9QnTQaWHSZyp1JJdo1JrdovsyM8S0u6uKwyZcGKRLNmc1Wa5PS1haUVcLPGS/+3oluUX82zLtYrcY2O3d2lWp5GFFTcefTrOpHiuXzvC4jD7Kw1CrnjquUkn68PJh19LEBiPJnjSxKtSYdrOQx8RY/rO3TxEVFJq3Rbvp8ityRb+bHHfcfmN8Es95h1IzIp82OO+4/Mb4JHvMOozIfNhjvuPzG+CPeYDMio8mGO+5/Mb4I95iMyKjyY437j8xvgke8xGZFfmyxv3P5jfBHvEScyPS+TPG/c/mN8Ej3iIzI6Nuduymz6VtGqvrUftPRV/hHv5zWqTc2YN3NgmB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H/2Q==">
            <a:extLst>
              <a:ext uri="{FF2B5EF4-FFF2-40B4-BE49-F238E27FC236}">
                <a16:creationId xmlns:a16="http://schemas.microsoft.com/office/drawing/2014/main" id="{B261F840-BBF1-4D15-BE9F-62008DEEAE02}"/>
              </a:ext>
            </a:extLst>
          </p:cNvPr>
          <p:cNvSpPr>
            <a:spLocks noChangeAspect="1" noChangeArrowheads="1"/>
          </p:cNvSpPr>
          <p:nvPr/>
        </p:nvSpPr>
        <p:spPr bwMode="auto">
          <a:xfrm>
            <a:off x="1143000" y="7493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US" altLang="en-US" sz="2100"/>
          </a:p>
        </p:txBody>
      </p:sp>
      <p:pic>
        <p:nvPicPr>
          <p:cNvPr id="34821" name="Picture 11">
            <a:extLst>
              <a:ext uri="{FF2B5EF4-FFF2-40B4-BE49-F238E27FC236}">
                <a16:creationId xmlns:a16="http://schemas.microsoft.com/office/drawing/2014/main" id="{B4AF5760-02A3-4D64-931F-0A7AB5D33F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0283" t="3925" r="30070"/>
          <a:stretch>
            <a:fillRect/>
          </a:stretch>
        </p:blipFill>
        <p:spPr bwMode="auto">
          <a:xfrm>
            <a:off x="637104" y="3447627"/>
            <a:ext cx="753752" cy="1826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a:extLst>
              <a:ext uri="{FF2B5EF4-FFF2-40B4-BE49-F238E27FC236}">
                <a16:creationId xmlns:a16="http://schemas.microsoft.com/office/drawing/2014/main" id="{FA3AD9CE-5858-45FD-A9DB-9DB85ECE96AC}"/>
              </a:ext>
            </a:extLst>
          </p:cNvPr>
          <p:cNvGrpSpPr/>
          <p:nvPr/>
        </p:nvGrpSpPr>
        <p:grpSpPr>
          <a:xfrm>
            <a:off x="668308" y="1377079"/>
            <a:ext cx="1711325" cy="1724025"/>
            <a:chOff x="5022989" y="1986819"/>
            <a:chExt cx="1711325" cy="1724025"/>
          </a:xfrm>
        </p:grpSpPr>
        <p:grpSp>
          <p:nvGrpSpPr>
            <p:cNvPr id="10" name="Group 110">
              <a:extLst>
                <a:ext uri="{FF2B5EF4-FFF2-40B4-BE49-F238E27FC236}">
                  <a16:creationId xmlns:a16="http://schemas.microsoft.com/office/drawing/2014/main" id="{DFD78479-05D6-4791-A406-84146CEA634A}"/>
                </a:ext>
              </a:extLst>
            </p:cNvPr>
            <p:cNvGrpSpPr>
              <a:grpSpLocks/>
            </p:cNvGrpSpPr>
            <p:nvPr/>
          </p:nvGrpSpPr>
          <p:grpSpPr bwMode="auto">
            <a:xfrm>
              <a:off x="5048389" y="2177319"/>
              <a:ext cx="742950" cy="628650"/>
              <a:chOff x="2976" y="864"/>
              <a:chExt cx="624" cy="528"/>
            </a:xfrm>
          </p:grpSpPr>
          <p:grpSp>
            <p:nvGrpSpPr>
              <p:cNvPr id="34874" name="Group 99">
                <a:extLst>
                  <a:ext uri="{FF2B5EF4-FFF2-40B4-BE49-F238E27FC236}">
                    <a16:creationId xmlns:a16="http://schemas.microsoft.com/office/drawing/2014/main" id="{418FEAFE-2AD6-41BD-9A7A-8CE24E20F297}"/>
                  </a:ext>
                </a:extLst>
              </p:cNvPr>
              <p:cNvGrpSpPr>
                <a:grpSpLocks/>
              </p:cNvGrpSpPr>
              <p:nvPr/>
            </p:nvGrpSpPr>
            <p:grpSpPr bwMode="auto">
              <a:xfrm>
                <a:off x="3168" y="960"/>
                <a:ext cx="309" cy="357"/>
                <a:chOff x="2880" y="768"/>
                <a:chExt cx="309" cy="357"/>
              </a:xfrm>
            </p:grpSpPr>
            <p:sp>
              <p:nvSpPr>
                <p:cNvPr id="13" name="Rectangle 171">
                  <a:extLst>
                    <a:ext uri="{FF2B5EF4-FFF2-40B4-BE49-F238E27FC236}">
                      <a16:creationId xmlns:a16="http://schemas.microsoft.com/office/drawing/2014/main" id="{4A897FC0-C20D-4175-8D05-0B6FCC32502B}"/>
                    </a:ext>
                  </a:extLst>
                </p:cNvPr>
                <p:cNvSpPr>
                  <a:spLocks noChangeArrowheads="1"/>
                </p:cNvSpPr>
                <p:nvPr/>
              </p:nvSpPr>
              <p:spPr bwMode="auto">
                <a:xfrm>
                  <a:off x="2880" y="768"/>
                  <a:ext cx="117" cy="117"/>
                </a:xfrm>
                <a:prstGeom prst="rect">
                  <a:avLst/>
                </a:prstGeom>
                <a:solidFill>
                  <a:srgbClr val="FFFF00"/>
                </a:solidFill>
                <a:ln w="9525">
                  <a:solidFill>
                    <a:srgbClr val="00628C"/>
                  </a:solidFill>
                  <a:miter lim="800000"/>
                  <a:headEnd/>
                  <a:tailEnd/>
                </a:ln>
              </p:spPr>
              <p:txBody>
                <a:bodyPr wrap="none" anchor="ctr"/>
                <a:lstStyle>
                  <a:lvl1pPr eaLnBrk="0" hangingPunct="0">
                    <a:spcBef>
                      <a:spcPts val="2000"/>
                    </a:spcBef>
                    <a:buClr>
                      <a:schemeClr val="accent1"/>
                    </a:buClr>
                    <a:buSzPct val="75000"/>
                    <a:buFont typeface="Wingdings" pitchFamily="2" charset="2"/>
                    <a:buChar char="n"/>
                    <a:defRPr sz="2000">
                      <a:solidFill>
                        <a:srgbClr val="595959"/>
                      </a:solidFill>
                      <a:latin typeface="Rockwell" pitchFamily="18" charset="0"/>
                      <a:ea typeface="MS PGothic" pitchFamily="34" charset="-128"/>
                    </a:defRPr>
                  </a:lvl1pPr>
                  <a:lvl2pPr marL="742950" indent="-285750" eaLnBrk="0" hangingPunct="0">
                    <a:spcBef>
                      <a:spcPts val="600"/>
                    </a:spcBef>
                    <a:buClr>
                      <a:srgbClr val="B870B8"/>
                    </a:buClr>
                    <a:buSzPct val="75000"/>
                    <a:buFont typeface="Wingdings" pitchFamily="2" charset="2"/>
                    <a:buChar char="n"/>
                    <a:defRPr>
                      <a:solidFill>
                        <a:srgbClr val="595959"/>
                      </a:solidFill>
                      <a:latin typeface="Rockwell" pitchFamily="18" charset="0"/>
                      <a:ea typeface="MS PGothic" pitchFamily="34" charset="-128"/>
                    </a:defRPr>
                  </a:lvl2pPr>
                  <a:lvl3pPr marL="11430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ea typeface="MS PGothic" pitchFamily="34" charset="-128"/>
                    </a:defRPr>
                  </a:lvl3pPr>
                  <a:lvl4pPr marL="1600200" indent="-228600" eaLnBrk="0" hangingPunct="0">
                    <a:spcBef>
                      <a:spcPts val="600"/>
                    </a:spcBef>
                    <a:buClr>
                      <a:srgbClr val="B870B8"/>
                    </a:buClr>
                    <a:buSzPct val="75000"/>
                    <a:buFont typeface="Wingdings" pitchFamily="2" charset="2"/>
                    <a:buChar char="n"/>
                    <a:defRPr>
                      <a:solidFill>
                        <a:srgbClr val="595959"/>
                      </a:solidFill>
                      <a:latin typeface="Rockwell" pitchFamily="18" charset="0"/>
                      <a:ea typeface="MS PGothic" pitchFamily="34" charset="-128"/>
                    </a:defRPr>
                  </a:lvl4pPr>
                  <a:lvl5pPr marL="20574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ea typeface="MS PGothic" pitchFamily="34" charset="-128"/>
                    </a:defRPr>
                  </a:lvl5pPr>
                  <a:lvl6pPr marL="25146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6pPr>
                  <a:lvl7pPr marL="29718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7pPr>
                  <a:lvl8pPr marL="34290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8pPr>
                  <a:lvl9pPr marL="38862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9pPr>
                </a:lstStyle>
                <a:p>
                  <a:pPr eaLnBrk="1" hangingPunct="1">
                    <a:spcBef>
                      <a:spcPct val="20000"/>
                    </a:spcBef>
                    <a:buClr>
                      <a:srgbClr val="00628C"/>
                    </a:buClr>
                    <a:buSzTx/>
                    <a:buFont typeface="Arial" pitchFamily="34" charset="0"/>
                    <a:buChar char="●"/>
                    <a:defRPr/>
                  </a:pPr>
                  <a:endParaRPr lang="en-US" altLang="en-US" sz="1350">
                    <a:solidFill>
                      <a:schemeClr val="tx1"/>
                    </a:solidFill>
                    <a:latin typeface="Times New Roman" pitchFamily="18" charset="0"/>
                    <a:ea typeface="ヒラギノ角ゴ Pro W3" charset="-128"/>
                  </a:endParaRPr>
                </a:p>
              </p:txBody>
            </p:sp>
            <p:sp>
              <p:nvSpPr>
                <p:cNvPr id="14" name="Rectangle 171">
                  <a:extLst>
                    <a:ext uri="{FF2B5EF4-FFF2-40B4-BE49-F238E27FC236}">
                      <a16:creationId xmlns:a16="http://schemas.microsoft.com/office/drawing/2014/main" id="{52A1609C-0C4F-498F-A2DF-18332BC9304E}"/>
                    </a:ext>
                  </a:extLst>
                </p:cNvPr>
                <p:cNvSpPr>
                  <a:spLocks noChangeArrowheads="1"/>
                </p:cNvSpPr>
                <p:nvPr/>
              </p:nvSpPr>
              <p:spPr bwMode="auto">
                <a:xfrm>
                  <a:off x="3072" y="864"/>
                  <a:ext cx="117" cy="117"/>
                </a:xfrm>
                <a:prstGeom prst="rect">
                  <a:avLst/>
                </a:prstGeom>
                <a:solidFill>
                  <a:srgbClr val="FFFF00"/>
                </a:solidFill>
                <a:ln w="9525">
                  <a:solidFill>
                    <a:srgbClr val="00628C"/>
                  </a:solidFill>
                  <a:miter lim="800000"/>
                  <a:headEnd/>
                  <a:tailEnd/>
                </a:ln>
              </p:spPr>
              <p:txBody>
                <a:bodyPr wrap="none" anchor="ctr"/>
                <a:lstStyle>
                  <a:lvl1pPr eaLnBrk="0" hangingPunct="0">
                    <a:spcBef>
                      <a:spcPts val="2000"/>
                    </a:spcBef>
                    <a:buClr>
                      <a:schemeClr val="accent1"/>
                    </a:buClr>
                    <a:buSzPct val="75000"/>
                    <a:buFont typeface="Wingdings" pitchFamily="2" charset="2"/>
                    <a:buChar char="n"/>
                    <a:defRPr sz="2000">
                      <a:solidFill>
                        <a:srgbClr val="595959"/>
                      </a:solidFill>
                      <a:latin typeface="Rockwell" pitchFamily="18" charset="0"/>
                      <a:ea typeface="MS PGothic" pitchFamily="34" charset="-128"/>
                    </a:defRPr>
                  </a:lvl1pPr>
                  <a:lvl2pPr marL="742950" indent="-285750" eaLnBrk="0" hangingPunct="0">
                    <a:spcBef>
                      <a:spcPts val="600"/>
                    </a:spcBef>
                    <a:buClr>
                      <a:srgbClr val="B870B8"/>
                    </a:buClr>
                    <a:buSzPct val="75000"/>
                    <a:buFont typeface="Wingdings" pitchFamily="2" charset="2"/>
                    <a:buChar char="n"/>
                    <a:defRPr>
                      <a:solidFill>
                        <a:srgbClr val="595959"/>
                      </a:solidFill>
                      <a:latin typeface="Rockwell" pitchFamily="18" charset="0"/>
                      <a:ea typeface="MS PGothic" pitchFamily="34" charset="-128"/>
                    </a:defRPr>
                  </a:lvl2pPr>
                  <a:lvl3pPr marL="11430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ea typeface="MS PGothic" pitchFamily="34" charset="-128"/>
                    </a:defRPr>
                  </a:lvl3pPr>
                  <a:lvl4pPr marL="1600200" indent="-228600" eaLnBrk="0" hangingPunct="0">
                    <a:spcBef>
                      <a:spcPts val="600"/>
                    </a:spcBef>
                    <a:buClr>
                      <a:srgbClr val="B870B8"/>
                    </a:buClr>
                    <a:buSzPct val="75000"/>
                    <a:buFont typeface="Wingdings" pitchFamily="2" charset="2"/>
                    <a:buChar char="n"/>
                    <a:defRPr>
                      <a:solidFill>
                        <a:srgbClr val="595959"/>
                      </a:solidFill>
                      <a:latin typeface="Rockwell" pitchFamily="18" charset="0"/>
                      <a:ea typeface="MS PGothic" pitchFamily="34" charset="-128"/>
                    </a:defRPr>
                  </a:lvl4pPr>
                  <a:lvl5pPr marL="20574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ea typeface="MS PGothic" pitchFamily="34" charset="-128"/>
                    </a:defRPr>
                  </a:lvl5pPr>
                  <a:lvl6pPr marL="25146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6pPr>
                  <a:lvl7pPr marL="29718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7pPr>
                  <a:lvl8pPr marL="34290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8pPr>
                  <a:lvl9pPr marL="38862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9pPr>
                </a:lstStyle>
                <a:p>
                  <a:pPr eaLnBrk="1" hangingPunct="1">
                    <a:spcBef>
                      <a:spcPct val="20000"/>
                    </a:spcBef>
                    <a:buClr>
                      <a:srgbClr val="00628C"/>
                    </a:buClr>
                    <a:buSzTx/>
                    <a:buFont typeface="Arial" pitchFamily="34" charset="0"/>
                    <a:buChar char="●"/>
                    <a:defRPr/>
                  </a:pPr>
                  <a:endParaRPr lang="en-US" altLang="en-US" sz="1350">
                    <a:solidFill>
                      <a:schemeClr val="tx1"/>
                    </a:solidFill>
                    <a:latin typeface="Times New Roman" pitchFamily="18" charset="0"/>
                    <a:ea typeface="ヒラギノ角ゴ Pro W3" charset="-128"/>
                  </a:endParaRPr>
                </a:p>
              </p:txBody>
            </p:sp>
            <p:sp>
              <p:nvSpPr>
                <p:cNvPr id="15" name="Rectangle 171">
                  <a:extLst>
                    <a:ext uri="{FF2B5EF4-FFF2-40B4-BE49-F238E27FC236}">
                      <a16:creationId xmlns:a16="http://schemas.microsoft.com/office/drawing/2014/main" id="{DC1D2B64-9EBD-491C-A3FB-DB3EA4BC638B}"/>
                    </a:ext>
                  </a:extLst>
                </p:cNvPr>
                <p:cNvSpPr>
                  <a:spLocks noChangeArrowheads="1"/>
                </p:cNvSpPr>
                <p:nvPr/>
              </p:nvSpPr>
              <p:spPr bwMode="auto">
                <a:xfrm>
                  <a:off x="2880" y="1008"/>
                  <a:ext cx="117" cy="117"/>
                </a:xfrm>
                <a:prstGeom prst="rect">
                  <a:avLst/>
                </a:prstGeom>
                <a:solidFill>
                  <a:srgbClr val="FFFF00"/>
                </a:solidFill>
                <a:ln w="9525">
                  <a:solidFill>
                    <a:srgbClr val="00628C"/>
                  </a:solidFill>
                  <a:miter lim="800000"/>
                  <a:headEnd/>
                  <a:tailEnd/>
                </a:ln>
              </p:spPr>
              <p:txBody>
                <a:bodyPr wrap="none" anchor="ctr"/>
                <a:lstStyle>
                  <a:lvl1pPr eaLnBrk="0" hangingPunct="0">
                    <a:spcBef>
                      <a:spcPts val="2000"/>
                    </a:spcBef>
                    <a:buClr>
                      <a:schemeClr val="accent1"/>
                    </a:buClr>
                    <a:buSzPct val="75000"/>
                    <a:buFont typeface="Wingdings" pitchFamily="2" charset="2"/>
                    <a:buChar char="n"/>
                    <a:defRPr sz="2000">
                      <a:solidFill>
                        <a:srgbClr val="595959"/>
                      </a:solidFill>
                      <a:latin typeface="Rockwell" pitchFamily="18" charset="0"/>
                      <a:ea typeface="MS PGothic" pitchFamily="34" charset="-128"/>
                    </a:defRPr>
                  </a:lvl1pPr>
                  <a:lvl2pPr marL="742950" indent="-285750" eaLnBrk="0" hangingPunct="0">
                    <a:spcBef>
                      <a:spcPts val="600"/>
                    </a:spcBef>
                    <a:buClr>
                      <a:srgbClr val="B870B8"/>
                    </a:buClr>
                    <a:buSzPct val="75000"/>
                    <a:buFont typeface="Wingdings" pitchFamily="2" charset="2"/>
                    <a:buChar char="n"/>
                    <a:defRPr>
                      <a:solidFill>
                        <a:srgbClr val="595959"/>
                      </a:solidFill>
                      <a:latin typeface="Rockwell" pitchFamily="18" charset="0"/>
                      <a:ea typeface="MS PGothic" pitchFamily="34" charset="-128"/>
                    </a:defRPr>
                  </a:lvl2pPr>
                  <a:lvl3pPr marL="11430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ea typeface="MS PGothic" pitchFamily="34" charset="-128"/>
                    </a:defRPr>
                  </a:lvl3pPr>
                  <a:lvl4pPr marL="1600200" indent="-228600" eaLnBrk="0" hangingPunct="0">
                    <a:spcBef>
                      <a:spcPts val="600"/>
                    </a:spcBef>
                    <a:buClr>
                      <a:srgbClr val="B870B8"/>
                    </a:buClr>
                    <a:buSzPct val="75000"/>
                    <a:buFont typeface="Wingdings" pitchFamily="2" charset="2"/>
                    <a:buChar char="n"/>
                    <a:defRPr>
                      <a:solidFill>
                        <a:srgbClr val="595959"/>
                      </a:solidFill>
                      <a:latin typeface="Rockwell" pitchFamily="18" charset="0"/>
                      <a:ea typeface="MS PGothic" pitchFamily="34" charset="-128"/>
                    </a:defRPr>
                  </a:lvl4pPr>
                  <a:lvl5pPr marL="20574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ea typeface="MS PGothic" pitchFamily="34" charset="-128"/>
                    </a:defRPr>
                  </a:lvl5pPr>
                  <a:lvl6pPr marL="25146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6pPr>
                  <a:lvl7pPr marL="29718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7pPr>
                  <a:lvl8pPr marL="34290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8pPr>
                  <a:lvl9pPr marL="38862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9pPr>
                </a:lstStyle>
                <a:p>
                  <a:pPr eaLnBrk="1" hangingPunct="1">
                    <a:spcBef>
                      <a:spcPct val="20000"/>
                    </a:spcBef>
                    <a:buClr>
                      <a:srgbClr val="00628C"/>
                    </a:buClr>
                    <a:buSzTx/>
                    <a:buFont typeface="Arial" pitchFamily="34" charset="0"/>
                    <a:buChar char="●"/>
                    <a:defRPr/>
                  </a:pPr>
                  <a:endParaRPr lang="en-US" altLang="en-US" sz="1350">
                    <a:solidFill>
                      <a:schemeClr val="tx1"/>
                    </a:solidFill>
                    <a:latin typeface="Times New Roman" pitchFamily="18" charset="0"/>
                    <a:ea typeface="ヒラギノ角ゴ Pro W3" charset="-128"/>
                  </a:endParaRPr>
                </a:p>
              </p:txBody>
            </p:sp>
          </p:grpSp>
          <p:sp>
            <p:nvSpPr>
              <p:cNvPr id="12" name="Oval 106">
                <a:extLst>
                  <a:ext uri="{FF2B5EF4-FFF2-40B4-BE49-F238E27FC236}">
                    <a16:creationId xmlns:a16="http://schemas.microsoft.com/office/drawing/2014/main" id="{76B80307-CECF-4A84-9607-45073619D97F}"/>
                  </a:ext>
                </a:extLst>
              </p:cNvPr>
              <p:cNvSpPr>
                <a:spLocks noChangeArrowheads="1"/>
              </p:cNvSpPr>
              <p:nvPr/>
            </p:nvSpPr>
            <p:spPr bwMode="auto">
              <a:xfrm>
                <a:off x="2976" y="864"/>
                <a:ext cx="624" cy="528"/>
              </a:xfrm>
              <a:prstGeom prst="ellipse">
                <a:avLst/>
              </a:prstGeom>
              <a:noFill/>
              <a:ln w="38100">
                <a:solidFill>
                  <a:srgbClr val="00628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2000"/>
                  </a:spcBef>
                  <a:buClr>
                    <a:schemeClr val="accent1"/>
                  </a:buClr>
                  <a:buSzPct val="75000"/>
                  <a:buFont typeface="Wingdings" pitchFamily="2" charset="2"/>
                  <a:buChar char="n"/>
                  <a:defRPr sz="2000">
                    <a:solidFill>
                      <a:srgbClr val="595959"/>
                    </a:solidFill>
                    <a:latin typeface="Rockwell" pitchFamily="18" charset="0"/>
                    <a:ea typeface="MS PGothic" pitchFamily="34" charset="-128"/>
                  </a:defRPr>
                </a:lvl1pPr>
                <a:lvl2pPr marL="742950" indent="-285750" eaLnBrk="0" hangingPunct="0">
                  <a:spcBef>
                    <a:spcPts val="600"/>
                  </a:spcBef>
                  <a:buClr>
                    <a:srgbClr val="B870B8"/>
                  </a:buClr>
                  <a:buSzPct val="75000"/>
                  <a:buFont typeface="Wingdings" pitchFamily="2" charset="2"/>
                  <a:buChar char="n"/>
                  <a:defRPr>
                    <a:solidFill>
                      <a:srgbClr val="595959"/>
                    </a:solidFill>
                    <a:latin typeface="Rockwell" pitchFamily="18" charset="0"/>
                    <a:ea typeface="MS PGothic" pitchFamily="34" charset="-128"/>
                  </a:defRPr>
                </a:lvl2pPr>
                <a:lvl3pPr marL="11430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ea typeface="MS PGothic" pitchFamily="34" charset="-128"/>
                  </a:defRPr>
                </a:lvl3pPr>
                <a:lvl4pPr marL="1600200" indent="-228600" eaLnBrk="0" hangingPunct="0">
                  <a:spcBef>
                    <a:spcPts val="600"/>
                  </a:spcBef>
                  <a:buClr>
                    <a:srgbClr val="B870B8"/>
                  </a:buClr>
                  <a:buSzPct val="75000"/>
                  <a:buFont typeface="Wingdings" pitchFamily="2" charset="2"/>
                  <a:buChar char="n"/>
                  <a:defRPr>
                    <a:solidFill>
                      <a:srgbClr val="595959"/>
                    </a:solidFill>
                    <a:latin typeface="Rockwell" pitchFamily="18" charset="0"/>
                    <a:ea typeface="MS PGothic" pitchFamily="34" charset="-128"/>
                  </a:defRPr>
                </a:lvl4pPr>
                <a:lvl5pPr marL="20574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ea typeface="MS PGothic" pitchFamily="34" charset="-128"/>
                  </a:defRPr>
                </a:lvl5pPr>
                <a:lvl6pPr marL="25146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6pPr>
                <a:lvl7pPr marL="29718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7pPr>
                <a:lvl8pPr marL="34290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8pPr>
                <a:lvl9pPr marL="38862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9pPr>
              </a:lstStyle>
              <a:p>
                <a:pPr eaLnBrk="1" hangingPunct="1">
                  <a:spcBef>
                    <a:spcPct val="0"/>
                  </a:spcBef>
                  <a:buClrTx/>
                  <a:buSzTx/>
                  <a:buFontTx/>
                  <a:buNone/>
                  <a:defRPr/>
                </a:pPr>
                <a:endParaRPr lang="en-US" altLang="en-US" sz="1350">
                  <a:solidFill>
                    <a:schemeClr val="tx1"/>
                  </a:solidFill>
                  <a:latin typeface="Times New Roman" pitchFamily="18" charset="0"/>
                </a:endParaRPr>
              </a:p>
            </p:txBody>
          </p:sp>
        </p:grpSp>
        <p:grpSp>
          <p:nvGrpSpPr>
            <p:cNvPr id="16" name="Group 110">
              <a:extLst>
                <a:ext uri="{FF2B5EF4-FFF2-40B4-BE49-F238E27FC236}">
                  <a16:creationId xmlns:a16="http://schemas.microsoft.com/office/drawing/2014/main" id="{1C3F6B4F-8646-48A3-89A4-2607B58FAC2B}"/>
                </a:ext>
              </a:extLst>
            </p:cNvPr>
            <p:cNvGrpSpPr>
              <a:grpSpLocks/>
            </p:cNvGrpSpPr>
            <p:nvPr/>
          </p:nvGrpSpPr>
          <p:grpSpPr bwMode="auto">
            <a:xfrm>
              <a:off x="5022989" y="3082194"/>
              <a:ext cx="742950" cy="628650"/>
              <a:chOff x="2976" y="864"/>
              <a:chExt cx="624" cy="528"/>
            </a:xfrm>
          </p:grpSpPr>
          <p:grpSp>
            <p:nvGrpSpPr>
              <p:cNvPr id="34869" name="Group 99">
                <a:extLst>
                  <a:ext uri="{FF2B5EF4-FFF2-40B4-BE49-F238E27FC236}">
                    <a16:creationId xmlns:a16="http://schemas.microsoft.com/office/drawing/2014/main" id="{9BF2CEA4-1B17-41C2-BAF8-188832AD9A4B}"/>
                  </a:ext>
                </a:extLst>
              </p:cNvPr>
              <p:cNvGrpSpPr>
                <a:grpSpLocks/>
              </p:cNvGrpSpPr>
              <p:nvPr/>
            </p:nvGrpSpPr>
            <p:grpSpPr bwMode="auto">
              <a:xfrm>
                <a:off x="3168" y="960"/>
                <a:ext cx="309" cy="357"/>
                <a:chOff x="2880" y="768"/>
                <a:chExt cx="309" cy="357"/>
              </a:xfrm>
            </p:grpSpPr>
            <p:sp>
              <p:nvSpPr>
                <p:cNvPr id="19" name="Rectangle 171">
                  <a:extLst>
                    <a:ext uri="{FF2B5EF4-FFF2-40B4-BE49-F238E27FC236}">
                      <a16:creationId xmlns:a16="http://schemas.microsoft.com/office/drawing/2014/main" id="{88A22268-D1AD-43D9-9ED3-E514777C139D}"/>
                    </a:ext>
                  </a:extLst>
                </p:cNvPr>
                <p:cNvSpPr>
                  <a:spLocks noChangeArrowheads="1"/>
                </p:cNvSpPr>
                <p:nvPr/>
              </p:nvSpPr>
              <p:spPr bwMode="auto">
                <a:xfrm>
                  <a:off x="2880" y="768"/>
                  <a:ext cx="117" cy="117"/>
                </a:xfrm>
                <a:prstGeom prst="rect">
                  <a:avLst/>
                </a:prstGeom>
                <a:solidFill>
                  <a:srgbClr val="FFFF00"/>
                </a:solidFill>
                <a:ln w="9525">
                  <a:solidFill>
                    <a:srgbClr val="00628C"/>
                  </a:solidFill>
                  <a:miter lim="800000"/>
                  <a:headEnd/>
                  <a:tailEnd/>
                </a:ln>
              </p:spPr>
              <p:txBody>
                <a:bodyPr wrap="none" anchor="ctr"/>
                <a:lstStyle>
                  <a:lvl1pPr eaLnBrk="0" hangingPunct="0">
                    <a:spcBef>
                      <a:spcPts val="2000"/>
                    </a:spcBef>
                    <a:buClr>
                      <a:schemeClr val="accent1"/>
                    </a:buClr>
                    <a:buSzPct val="75000"/>
                    <a:buFont typeface="Wingdings" pitchFamily="2" charset="2"/>
                    <a:buChar char="n"/>
                    <a:defRPr sz="2000">
                      <a:solidFill>
                        <a:srgbClr val="595959"/>
                      </a:solidFill>
                      <a:latin typeface="Rockwell" pitchFamily="18" charset="0"/>
                      <a:ea typeface="MS PGothic" pitchFamily="34" charset="-128"/>
                    </a:defRPr>
                  </a:lvl1pPr>
                  <a:lvl2pPr marL="742950" indent="-285750" eaLnBrk="0" hangingPunct="0">
                    <a:spcBef>
                      <a:spcPts val="600"/>
                    </a:spcBef>
                    <a:buClr>
                      <a:srgbClr val="B870B8"/>
                    </a:buClr>
                    <a:buSzPct val="75000"/>
                    <a:buFont typeface="Wingdings" pitchFamily="2" charset="2"/>
                    <a:buChar char="n"/>
                    <a:defRPr>
                      <a:solidFill>
                        <a:srgbClr val="595959"/>
                      </a:solidFill>
                      <a:latin typeface="Rockwell" pitchFamily="18" charset="0"/>
                      <a:ea typeface="MS PGothic" pitchFamily="34" charset="-128"/>
                    </a:defRPr>
                  </a:lvl2pPr>
                  <a:lvl3pPr marL="11430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ea typeface="MS PGothic" pitchFamily="34" charset="-128"/>
                    </a:defRPr>
                  </a:lvl3pPr>
                  <a:lvl4pPr marL="1600200" indent="-228600" eaLnBrk="0" hangingPunct="0">
                    <a:spcBef>
                      <a:spcPts val="600"/>
                    </a:spcBef>
                    <a:buClr>
                      <a:srgbClr val="B870B8"/>
                    </a:buClr>
                    <a:buSzPct val="75000"/>
                    <a:buFont typeface="Wingdings" pitchFamily="2" charset="2"/>
                    <a:buChar char="n"/>
                    <a:defRPr>
                      <a:solidFill>
                        <a:srgbClr val="595959"/>
                      </a:solidFill>
                      <a:latin typeface="Rockwell" pitchFamily="18" charset="0"/>
                      <a:ea typeface="MS PGothic" pitchFamily="34" charset="-128"/>
                    </a:defRPr>
                  </a:lvl4pPr>
                  <a:lvl5pPr marL="20574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ea typeface="MS PGothic" pitchFamily="34" charset="-128"/>
                    </a:defRPr>
                  </a:lvl5pPr>
                  <a:lvl6pPr marL="25146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6pPr>
                  <a:lvl7pPr marL="29718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7pPr>
                  <a:lvl8pPr marL="34290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8pPr>
                  <a:lvl9pPr marL="38862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9pPr>
                </a:lstStyle>
                <a:p>
                  <a:pPr eaLnBrk="1" hangingPunct="1">
                    <a:spcBef>
                      <a:spcPct val="20000"/>
                    </a:spcBef>
                    <a:buClr>
                      <a:srgbClr val="00628C"/>
                    </a:buClr>
                    <a:buSzTx/>
                    <a:buFont typeface="Arial" pitchFamily="34" charset="0"/>
                    <a:buChar char="●"/>
                    <a:defRPr/>
                  </a:pPr>
                  <a:endParaRPr lang="en-US" altLang="en-US" sz="1350">
                    <a:solidFill>
                      <a:schemeClr val="tx1"/>
                    </a:solidFill>
                    <a:latin typeface="Times New Roman" pitchFamily="18" charset="0"/>
                    <a:ea typeface="ヒラギノ角ゴ Pro W3" charset="-128"/>
                  </a:endParaRPr>
                </a:p>
              </p:txBody>
            </p:sp>
            <p:sp>
              <p:nvSpPr>
                <p:cNvPr id="20" name="Rectangle 171">
                  <a:extLst>
                    <a:ext uri="{FF2B5EF4-FFF2-40B4-BE49-F238E27FC236}">
                      <a16:creationId xmlns:a16="http://schemas.microsoft.com/office/drawing/2014/main" id="{DB171E5B-36F2-450D-A997-014F67D453D3}"/>
                    </a:ext>
                  </a:extLst>
                </p:cNvPr>
                <p:cNvSpPr>
                  <a:spLocks noChangeArrowheads="1"/>
                </p:cNvSpPr>
                <p:nvPr/>
              </p:nvSpPr>
              <p:spPr bwMode="auto">
                <a:xfrm>
                  <a:off x="3072" y="864"/>
                  <a:ext cx="117" cy="117"/>
                </a:xfrm>
                <a:prstGeom prst="rect">
                  <a:avLst/>
                </a:prstGeom>
                <a:solidFill>
                  <a:srgbClr val="FFFF00"/>
                </a:solidFill>
                <a:ln w="9525">
                  <a:solidFill>
                    <a:srgbClr val="00628C"/>
                  </a:solidFill>
                  <a:miter lim="800000"/>
                  <a:headEnd/>
                  <a:tailEnd/>
                </a:ln>
              </p:spPr>
              <p:txBody>
                <a:bodyPr wrap="none" anchor="ctr"/>
                <a:lstStyle>
                  <a:lvl1pPr eaLnBrk="0" hangingPunct="0">
                    <a:spcBef>
                      <a:spcPts val="2000"/>
                    </a:spcBef>
                    <a:buClr>
                      <a:schemeClr val="accent1"/>
                    </a:buClr>
                    <a:buSzPct val="75000"/>
                    <a:buFont typeface="Wingdings" pitchFamily="2" charset="2"/>
                    <a:buChar char="n"/>
                    <a:defRPr sz="2000">
                      <a:solidFill>
                        <a:srgbClr val="595959"/>
                      </a:solidFill>
                      <a:latin typeface="Rockwell" pitchFamily="18" charset="0"/>
                      <a:ea typeface="MS PGothic" pitchFamily="34" charset="-128"/>
                    </a:defRPr>
                  </a:lvl1pPr>
                  <a:lvl2pPr marL="742950" indent="-285750" eaLnBrk="0" hangingPunct="0">
                    <a:spcBef>
                      <a:spcPts val="600"/>
                    </a:spcBef>
                    <a:buClr>
                      <a:srgbClr val="B870B8"/>
                    </a:buClr>
                    <a:buSzPct val="75000"/>
                    <a:buFont typeface="Wingdings" pitchFamily="2" charset="2"/>
                    <a:buChar char="n"/>
                    <a:defRPr>
                      <a:solidFill>
                        <a:srgbClr val="595959"/>
                      </a:solidFill>
                      <a:latin typeface="Rockwell" pitchFamily="18" charset="0"/>
                      <a:ea typeface="MS PGothic" pitchFamily="34" charset="-128"/>
                    </a:defRPr>
                  </a:lvl2pPr>
                  <a:lvl3pPr marL="11430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ea typeface="MS PGothic" pitchFamily="34" charset="-128"/>
                    </a:defRPr>
                  </a:lvl3pPr>
                  <a:lvl4pPr marL="1600200" indent="-228600" eaLnBrk="0" hangingPunct="0">
                    <a:spcBef>
                      <a:spcPts val="600"/>
                    </a:spcBef>
                    <a:buClr>
                      <a:srgbClr val="B870B8"/>
                    </a:buClr>
                    <a:buSzPct val="75000"/>
                    <a:buFont typeface="Wingdings" pitchFamily="2" charset="2"/>
                    <a:buChar char="n"/>
                    <a:defRPr>
                      <a:solidFill>
                        <a:srgbClr val="595959"/>
                      </a:solidFill>
                      <a:latin typeface="Rockwell" pitchFamily="18" charset="0"/>
                      <a:ea typeface="MS PGothic" pitchFamily="34" charset="-128"/>
                    </a:defRPr>
                  </a:lvl4pPr>
                  <a:lvl5pPr marL="20574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ea typeface="MS PGothic" pitchFamily="34" charset="-128"/>
                    </a:defRPr>
                  </a:lvl5pPr>
                  <a:lvl6pPr marL="25146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6pPr>
                  <a:lvl7pPr marL="29718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7pPr>
                  <a:lvl8pPr marL="34290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8pPr>
                  <a:lvl9pPr marL="38862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9pPr>
                </a:lstStyle>
                <a:p>
                  <a:pPr eaLnBrk="1" hangingPunct="1">
                    <a:spcBef>
                      <a:spcPct val="20000"/>
                    </a:spcBef>
                    <a:buClr>
                      <a:srgbClr val="00628C"/>
                    </a:buClr>
                    <a:buSzTx/>
                    <a:buFont typeface="Arial" pitchFamily="34" charset="0"/>
                    <a:buChar char="●"/>
                    <a:defRPr/>
                  </a:pPr>
                  <a:endParaRPr lang="en-US" altLang="en-US" sz="1350">
                    <a:solidFill>
                      <a:schemeClr val="tx1"/>
                    </a:solidFill>
                    <a:latin typeface="Times New Roman" pitchFamily="18" charset="0"/>
                    <a:ea typeface="ヒラギノ角ゴ Pro W3" charset="-128"/>
                  </a:endParaRPr>
                </a:p>
              </p:txBody>
            </p:sp>
            <p:sp>
              <p:nvSpPr>
                <p:cNvPr id="21" name="Rectangle 171">
                  <a:extLst>
                    <a:ext uri="{FF2B5EF4-FFF2-40B4-BE49-F238E27FC236}">
                      <a16:creationId xmlns:a16="http://schemas.microsoft.com/office/drawing/2014/main" id="{B5A09A69-C014-47C6-9EEB-7A16CAB521BF}"/>
                    </a:ext>
                  </a:extLst>
                </p:cNvPr>
                <p:cNvSpPr>
                  <a:spLocks noChangeArrowheads="1"/>
                </p:cNvSpPr>
                <p:nvPr/>
              </p:nvSpPr>
              <p:spPr bwMode="auto">
                <a:xfrm>
                  <a:off x="2880" y="1008"/>
                  <a:ext cx="117" cy="117"/>
                </a:xfrm>
                <a:prstGeom prst="rect">
                  <a:avLst/>
                </a:prstGeom>
                <a:solidFill>
                  <a:srgbClr val="FFFF00"/>
                </a:solidFill>
                <a:ln w="9525">
                  <a:solidFill>
                    <a:srgbClr val="00628C"/>
                  </a:solidFill>
                  <a:miter lim="800000"/>
                  <a:headEnd/>
                  <a:tailEnd/>
                </a:ln>
              </p:spPr>
              <p:txBody>
                <a:bodyPr wrap="none" anchor="ctr"/>
                <a:lstStyle>
                  <a:lvl1pPr eaLnBrk="0" hangingPunct="0">
                    <a:spcBef>
                      <a:spcPts val="2000"/>
                    </a:spcBef>
                    <a:buClr>
                      <a:schemeClr val="accent1"/>
                    </a:buClr>
                    <a:buSzPct val="75000"/>
                    <a:buFont typeface="Wingdings" pitchFamily="2" charset="2"/>
                    <a:buChar char="n"/>
                    <a:defRPr sz="2000">
                      <a:solidFill>
                        <a:srgbClr val="595959"/>
                      </a:solidFill>
                      <a:latin typeface="Rockwell" pitchFamily="18" charset="0"/>
                      <a:ea typeface="MS PGothic" pitchFamily="34" charset="-128"/>
                    </a:defRPr>
                  </a:lvl1pPr>
                  <a:lvl2pPr marL="742950" indent="-285750" eaLnBrk="0" hangingPunct="0">
                    <a:spcBef>
                      <a:spcPts val="600"/>
                    </a:spcBef>
                    <a:buClr>
                      <a:srgbClr val="B870B8"/>
                    </a:buClr>
                    <a:buSzPct val="75000"/>
                    <a:buFont typeface="Wingdings" pitchFamily="2" charset="2"/>
                    <a:buChar char="n"/>
                    <a:defRPr>
                      <a:solidFill>
                        <a:srgbClr val="595959"/>
                      </a:solidFill>
                      <a:latin typeface="Rockwell" pitchFamily="18" charset="0"/>
                      <a:ea typeface="MS PGothic" pitchFamily="34" charset="-128"/>
                    </a:defRPr>
                  </a:lvl2pPr>
                  <a:lvl3pPr marL="11430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ea typeface="MS PGothic" pitchFamily="34" charset="-128"/>
                    </a:defRPr>
                  </a:lvl3pPr>
                  <a:lvl4pPr marL="1600200" indent="-228600" eaLnBrk="0" hangingPunct="0">
                    <a:spcBef>
                      <a:spcPts val="600"/>
                    </a:spcBef>
                    <a:buClr>
                      <a:srgbClr val="B870B8"/>
                    </a:buClr>
                    <a:buSzPct val="75000"/>
                    <a:buFont typeface="Wingdings" pitchFamily="2" charset="2"/>
                    <a:buChar char="n"/>
                    <a:defRPr>
                      <a:solidFill>
                        <a:srgbClr val="595959"/>
                      </a:solidFill>
                      <a:latin typeface="Rockwell" pitchFamily="18" charset="0"/>
                      <a:ea typeface="MS PGothic" pitchFamily="34" charset="-128"/>
                    </a:defRPr>
                  </a:lvl4pPr>
                  <a:lvl5pPr marL="20574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ea typeface="MS PGothic" pitchFamily="34" charset="-128"/>
                    </a:defRPr>
                  </a:lvl5pPr>
                  <a:lvl6pPr marL="25146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6pPr>
                  <a:lvl7pPr marL="29718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7pPr>
                  <a:lvl8pPr marL="34290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8pPr>
                  <a:lvl9pPr marL="38862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9pPr>
                </a:lstStyle>
                <a:p>
                  <a:pPr eaLnBrk="1" hangingPunct="1">
                    <a:spcBef>
                      <a:spcPct val="20000"/>
                    </a:spcBef>
                    <a:buClr>
                      <a:srgbClr val="00628C"/>
                    </a:buClr>
                    <a:buSzTx/>
                    <a:buFont typeface="Arial" pitchFamily="34" charset="0"/>
                    <a:buChar char="●"/>
                    <a:defRPr/>
                  </a:pPr>
                  <a:endParaRPr lang="en-US" altLang="en-US" sz="1350">
                    <a:solidFill>
                      <a:schemeClr val="tx1"/>
                    </a:solidFill>
                    <a:latin typeface="Times New Roman" pitchFamily="18" charset="0"/>
                    <a:ea typeface="ヒラギノ角ゴ Pro W3" charset="-128"/>
                  </a:endParaRPr>
                </a:p>
              </p:txBody>
            </p:sp>
          </p:grpSp>
          <p:sp>
            <p:nvSpPr>
              <p:cNvPr id="18" name="Oval 106">
                <a:extLst>
                  <a:ext uri="{FF2B5EF4-FFF2-40B4-BE49-F238E27FC236}">
                    <a16:creationId xmlns:a16="http://schemas.microsoft.com/office/drawing/2014/main" id="{DF15DDA8-6A55-46C3-AE96-C057438BEC5E}"/>
                  </a:ext>
                </a:extLst>
              </p:cNvPr>
              <p:cNvSpPr>
                <a:spLocks noChangeArrowheads="1"/>
              </p:cNvSpPr>
              <p:nvPr/>
            </p:nvSpPr>
            <p:spPr bwMode="auto">
              <a:xfrm>
                <a:off x="2976" y="864"/>
                <a:ext cx="624" cy="528"/>
              </a:xfrm>
              <a:prstGeom prst="ellipse">
                <a:avLst/>
              </a:prstGeom>
              <a:noFill/>
              <a:ln w="38100">
                <a:solidFill>
                  <a:srgbClr val="00628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2000"/>
                  </a:spcBef>
                  <a:buClr>
                    <a:schemeClr val="accent1"/>
                  </a:buClr>
                  <a:buSzPct val="75000"/>
                  <a:buFont typeface="Wingdings" pitchFamily="2" charset="2"/>
                  <a:buChar char="n"/>
                  <a:defRPr sz="2000">
                    <a:solidFill>
                      <a:srgbClr val="595959"/>
                    </a:solidFill>
                    <a:latin typeface="Rockwell" pitchFamily="18" charset="0"/>
                    <a:ea typeface="MS PGothic" pitchFamily="34" charset="-128"/>
                  </a:defRPr>
                </a:lvl1pPr>
                <a:lvl2pPr marL="742950" indent="-285750" eaLnBrk="0" hangingPunct="0">
                  <a:spcBef>
                    <a:spcPts val="600"/>
                  </a:spcBef>
                  <a:buClr>
                    <a:srgbClr val="B870B8"/>
                  </a:buClr>
                  <a:buSzPct val="75000"/>
                  <a:buFont typeface="Wingdings" pitchFamily="2" charset="2"/>
                  <a:buChar char="n"/>
                  <a:defRPr>
                    <a:solidFill>
                      <a:srgbClr val="595959"/>
                    </a:solidFill>
                    <a:latin typeface="Rockwell" pitchFamily="18" charset="0"/>
                    <a:ea typeface="MS PGothic" pitchFamily="34" charset="-128"/>
                  </a:defRPr>
                </a:lvl2pPr>
                <a:lvl3pPr marL="11430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ea typeface="MS PGothic" pitchFamily="34" charset="-128"/>
                  </a:defRPr>
                </a:lvl3pPr>
                <a:lvl4pPr marL="1600200" indent="-228600" eaLnBrk="0" hangingPunct="0">
                  <a:spcBef>
                    <a:spcPts val="600"/>
                  </a:spcBef>
                  <a:buClr>
                    <a:srgbClr val="B870B8"/>
                  </a:buClr>
                  <a:buSzPct val="75000"/>
                  <a:buFont typeface="Wingdings" pitchFamily="2" charset="2"/>
                  <a:buChar char="n"/>
                  <a:defRPr>
                    <a:solidFill>
                      <a:srgbClr val="595959"/>
                    </a:solidFill>
                    <a:latin typeface="Rockwell" pitchFamily="18" charset="0"/>
                    <a:ea typeface="MS PGothic" pitchFamily="34" charset="-128"/>
                  </a:defRPr>
                </a:lvl4pPr>
                <a:lvl5pPr marL="20574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ea typeface="MS PGothic" pitchFamily="34" charset="-128"/>
                  </a:defRPr>
                </a:lvl5pPr>
                <a:lvl6pPr marL="25146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6pPr>
                <a:lvl7pPr marL="29718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7pPr>
                <a:lvl8pPr marL="34290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8pPr>
                <a:lvl9pPr marL="38862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9pPr>
              </a:lstStyle>
              <a:p>
                <a:pPr eaLnBrk="1" hangingPunct="1">
                  <a:spcBef>
                    <a:spcPct val="0"/>
                  </a:spcBef>
                  <a:buClrTx/>
                  <a:buSzTx/>
                  <a:buFontTx/>
                  <a:buNone/>
                  <a:defRPr/>
                </a:pPr>
                <a:endParaRPr lang="en-US" altLang="en-US" sz="1350" dirty="0">
                  <a:solidFill>
                    <a:schemeClr val="tx1"/>
                  </a:solidFill>
                  <a:latin typeface="Times New Roman" pitchFamily="18" charset="0"/>
                </a:endParaRPr>
              </a:p>
            </p:txBody>
          </p:sp>
        </p:grpSp>
        <p:grpSp>
          <p:nvGrpSpPr>
            <p:cNvPr id="22" name="Group 110">
              <a:extLst>
                <a:ext uri="{FF2B5EF4-FFF2-40B4-BE49-F238E27FC236}">
                  <a16:creationId xmlns:a16="http://schemas.microsoft.com/office/drawing/2014/main" id="{A8BE8564-70D5-4C49-9ABB-1C4847336DF4}"/>
                </a:ext>
              </a:extLst>
            </p:cNvPr>
            <p:cNvGrpSpPr>
              <a:grpSpLocks/>
            </p:cNvGrpSpPr>
            <p:nvPr/>
          </p:nvGrpSpPr>
          <p:grpSpPr bwMode="auto">
            <a:xfrm>
              <a:off x="5778639" y="2737706"/>
              <a:ext cx="742950" cy="628650"/>
              <a:chOff x="2976" y="864"/>
              <a:chExt cx="624" cy="528"/>
            </a:xfrm>
          </p:grpSpPr>
          <p:grpSp>
            <p:nvGrpSpPr>
              <p:cNvPr id="34864" name="Group 99">
                <a:extLst>
                  <a:ext uri="{FF2B5EF4-FFF2-40B4-BE49-F238E27FC236}">
                    <a16:creationId xmlns:a16="http://schemas.microsoft.com/office/drawing/2014/main" id="{8E07E60B-A64E-4B6D-8FD5-618D6CBAC9DD}"/>
                  </a:ext>
                </a:extLst>
              </p:cNvPr>
              <p:cNvGrpSpPr>
                <a:grpSpLocks/>
              </p:cNvGrpSpPr>
              <p:nvPr/>
            </p:nvGrpSpPr>
            <p:grpSpPr bwMode="auto">
              <a:xfrm>
                <a:off x="3168" y="960"/>
                <a:ext cx="309" cy="357"/>
                <a:chOff x="2880" y="768"/>
                <a:chExt cx="309" cy="357"/>
              </a:xfrm>
            </p:grpSpPr>
            <p:sp>
              <p:nvSpPr>
                <p:cNvPr id="25" name="Rectangle 171">
                  <a:extLst>
                    <a:ext uri="{FF2B5EF4-FFF2-40B4-BE49-F238E27FC236}">
                      <a16:creationId xmlns:a16="http://schemas.microsoft.com/office/drawing/2014/main" id="{11DB07FF-A392-42D4-A2AA-0AC4E6199106}"/>
                    </a:ext>
                  </a:extLst>
                </p:cNvPr>
                <p:cNvSpPr>
                  <a:spLocks noChangeArrowheads="1"/>
                </p:cNvSpPr>
                <p:nvPr/>
              </p:nvSpPr>
              <p:spPr bwMode="auto">
                <a:xfrm>
                  <a:off x="2880" y="768"/>
                  <a:ext cx="117" cy="117"/>
                </a:xfrm>
                <a:prstGeom prst="rect">
                  <a:avLst/>
                </a:prstGeom>
                <a:solidFill>
                  <a:srgbClr val="FFFF00"/>
                </a:solidFill>
                <a:ln w="9525">
                  <a:solidFill>
                    <a:srgbClr val="00628C"/>
                  </a:solidFill>
                  <a:miter lim="800000"/>
                  <a:headEnd/>
                  <a:tailEnd/>
                </a:ln>
              </p:spPr>
              <p:txBody>
                <a:bodyPr wrap="none" anchor="ctr"/>
                <a:lstStyle>
                  <a:lvl1pPr eaLnBrk="0" hangingPunct="0">
                    <a:spcBef>
                      <a:spcPts val="2000"/>
                    </a:spcBef>
                    <a:buClr>
                      <a:schemeClr val="accent1"/>
                    </a:buClr>
                    <a:buSzPct val="75000"/>
                    <a:buFont typeface="Wingdings" pitchFamily="2" charset="2"/>
                    <a:buChar char="n"/>
                    <a:defRPr sz="2000">
                      <a:solidFill>
                        <a:srgbClr val="595959"/>
                      </a:solidFill>
                      <a:latin typeface="Rockwell" pitchFamily="18" charset="0"/>
                      <a:ea typeface="MS PGothic" pitchFamily="34" charset="-128"/>
                    </a:defRPr>
                  </a:lvl1pPr>
                  <a:lvl2pPr marL="742950" indent="-285750" eaLnBrk="0" hangingPunct="0">
                    <a:spcBef>
                      <a:spcPts val="600"/>
                    </a:spcBef>
                    <a:buClr>
                      <a:srgbClr val="B870B8"/>
                    </a:buClr>
                    <a:buSzPct val="75000"/>
                    <a:buFont typeface="Wingdings" pitchFamily="2" charset="2"/>
                    <a:buChar char="n"/>
                    <a:defRPr>
                      <a:solidFill>
                        <a:srgbClr val="595959"/>
                      </a:solidFill>
                      <a:latin typeface="Rockwell" pitchFamily="18" charset="0"/>
                      <a:ea typeface="MS PGothic" pitchFamily="34" charset="-128"/>
                    </a:defRPr>
                  </a:lvl2pPr>
                  <a:lvl3pPr marL="11430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ea typeface="MS PGothic" pitchFamily="34" charset="-128"/>
                    </a:defRPr>
                  </a:lvl3pPr>
                  <a:lvl4pPr marL="1600200" indent="-228600" eaLnBrk="0" hangingPunct="0">
                    <a:spcBef>
                      <a:spcPts val="600"/>
                    </a:spcBef>
                    <a:buClr>
                      <a:srgbClr val="B870B8"/>
                    </a:buClr>
                    <a:buSzPct val="75000"/>
                    <a:buFont typeface="Wingdings" pitchFamily="2" charset="2"/>
                    <a:buChar char="n"/>
                    <a:defRPr>
                      <a:solidFill>
                        <a:srgbClr val="595959"/>
                      </a:solidFill>
                      <a:latin typeface="Rockwell" pitchFamily="18" charset="0"/>
                      <a:ea typeface="MS PGothic" pitchFamily="34" charset="-128"/>
                    </a:defRPr>
                  </a:lvl4pPr>
                  <a:lvl5pPr marL="20574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ea typeface="MS PGothic" pitchFamily="34" charset="-128"/>
                    </a:defRPr>
                  </a:lvl5pPr>
                  <a:lvl6pPr marL="25146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6pPr>
                  <a:lvl7pPr marL="29718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7pPr>
                  <a:lvl8pPr marL="34290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8pPr>
                  <a:lvl9pPr marL="38862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9pPr>
                </a:lstStyle>
                <a:p>
                  <a:pPr eaLnBrk="1" hangingPunct="1">
                    <a:spcBef>
                      <a:spcPct val="20000"/>
                    </a:spcBef>
                    <a:buClr>
                      <a:srgbClr val="00628C"/>
                    </a:buClr>
                    <a:buSzTx/>
                    <a:buFont typeface="Arial" pitchFamily="34" charset="0"/>
                    <a:buChar char="●"/>
                    <a:defRPr/>
                  </a:pPr>
                  <a:endParaRPr lang="en-US" altLang="en-US" sz="1350">
                    <a:solidFill>
                      <a:schemeClr val="tx1"/>
                    </a:solidFill>
                    <a:latin typeface="Times New Roman" pitchFamily="18" charset="0"/>
                    <a:ea typeface="ヒラギノ角ゴ Pro W3" charset="-128"/>
                  </a:endParaRPr>
                </a:p>
              </p:txBody>
            </p:sp>
            <p:sp>
              <p:nvSpPr>
                <p:cNvPr id="26" name="Rectangle 171">
                  <a:extLst>
                    <a:ext uri="{FF2B5EF4-FFF2-40B4-BE49-F238E27FC236}">
                      <a16:creationId xmlns:a16="http://schemas.microsoft.com/office/drawing/2014/main" id="{9CC1EEAE-FC41-497C-BC67-4364BEBB17AE}"/>
                    </a:ext>
                  </a:extLst>
                </p:cNvPr>
                <p:cNvSpPr>
                  <a:spLocks noChangeArrowheads="1"/>
                </p:cNvSpPr>
                <p:nvPr/>
              </p:nvSpPr>
              <p:spPr bwMode="auto">
                <a:xfrm>
                  <a:off x="3072" y="864"/>
                  <a:ext cx="117" cy="117"/>
                </a:xfrm>
                <a:prstGeom prst="rect">
                  <a:avLst/>
                </a:prstGeom>
                <a:solidFill>
                  <a:srgbClr val="FFFF00"/>
                </a:solidFill>
                <a:ln w="9525">
                  <a:solidFill>
                    <a:srgbClr val="00628C"/>
                  </a:solidFill>
                  <a:miter lim="800000"/>
                  <a:headEnd/>
                  <a:tailEnd/>
                </a:ln>
              </p:spPr>
              <p:txBody>
                <a:bodyPr wrap="none" anchor="ctr"/>
                <a:lstStyle>
                  <a:lvl1pPr eaLnBrk="0" hangingPunct="0">
                    <a:spcBef>
                      <a:spcPts val="2000"/>
                    </a:spcBef>
                    <a:buClr>
                      <a:schemeClr val="accent1"/>
                    </a:buClr>
                    <a:buSzPct val="75000"/>
                    <a:buFont typeface="Wingdings" pitchFamily="2" charset="2"/>
                    <a:buChar char="n"/>
                    <a:defRPr sz="2000">
                      <a:solidFill>
                        <a:srgbClr val="595959"/>
                      </a:solidFill>
                      <a:latin typeface="Rockwell" pitchFamily="18" charset="0"/>
                      <a:ea typeface="MS PGothic" pitchFamily="34" charset="-128"/>
                    </a:defRPr>
                  </a:lvl1pPr>
                  <a:lvl2pPr marL="742950" indent="-285750" eaLnBrk="0" hangingPunct="0">
                    <a:spcBef>
                      <a:spcPts val="600"/>
                    </a:spcBef>
                    <a:buClr>
                      <a:srgbClr val="B870B8"/>
                    </a:buClr>
                    <a:buSzPct val="75000"/>
                    <a:buFont typeface="Wingdings" pitchFamily="2" charset="2"/>
                    <a:buChar char="n"/>
                    <a:defRPr>
                      <a:solidFill>
                        <a:srgbClr val="595959"/>
                      </a:solidFill>
                      <a:latin typeface="Rockwell" pitchFamily="18" charset="0"/>
                      <a:ea typeface="MS PGothic" pitchFamily="34" charset="-128"/>
                    </a:defRPr>
                  </a:lvl2pPr>
                  <a:lvl3pPr marL="11430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ea typeface="MS PGothic" pitchFamily="34" charset="-128"/>
                    </a:defRPr>
                  </a:lvl3pPr>
                  <a:lvl4pPr marL="1600200" indent="-228600" eaLnBrk="0" hangingPunct="0">
                    <a:spcBef>
                      <a:spcPts val="600"/>
                    </a:spcBef>
                    <a:buClr>
                      <a:srgbClr val="B870B8"/>
                    </a:buClr>
                    <a:buSzPct val="75000"/>
                    <a:buFont typeface="Wingdings" pitchFamily="2" charset="2"/>
                    <a:buChar char="n"/>
                    <a:defRPr>
                      <a:solidFill>
                        <a:srgbClr val="595959"/>
                      </a:solidFill>
                      <a:latin typeface="Rockwell" pitchFamily="18" charset="0"/>
                      <a:ea typeface="MS PGothic" pitchFamily="34" charset="-128"/>
                    </a:defRPr>
                  </a:lvl4pPr>
                  <a:lvl5pPr marL="20574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ea typeface="MS PGothic" pitchFamily="34" charset="-128"/>
                    </a:defRPr>
                  </a:lvl5pPr>
                  <a:lvl6pPr marL="25146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6pPr>
                  <a:lvl7pPr marL="29718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7pPr>
                  <a:lvl8pPr marL="34290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8pPr>
                  <a:lvl9pPr marL="38862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9pPr>
                </a:lstStyle>
                <a:p>
                  <a:pPr eaLnBrk="1" hangingPunct="1">
                    <a:spcBef>
                      <a:spcPct val="20000"/>
                    </a:spcBef>
                    <a:buClr>
                      <a:srgbClr val="00628C"/>
                    </a:buClr>
                    <a:buSzTx/>
                    <a:buFont typeface="Arial" pitchFamily="34" charset="0"/>
                    <a:buChar char="●"/>
                    <a:defRPr/>
                  </a:pPr>
                  <a:endParaRPr lang="en-US" altLang="en-US" sz="1350">
                    <a:solidFill>
                      <a:schemeClr val="tx1"/>
                    </a:solidFill>
                    <a:latin typeface="Times New Roman" pitchFamily="18" charset="0"/>
                    <a:ea typeface="ヒラギノ角ゴ Pro W3" charset="-128"/>
                  </a:endParaRPr>
                </a:p>
              </p:txBody>
            </p:sp>
            <p:sp>
              <p:nvSpPr>
                <p:cNvPr id="27" name="Rectangle 171">
                  <a:extLst>
                    <a:ext uri="{FF2B5EF4-FFF2-40B4-BE49-F238E27FC236}">
                      <a16:creationId xmlns:a16="http://schemas.microsoft.com/office/drawing/2014/main" id="{6C275D31-35F1-432B-B990-15B8D8D9140E}"/>
                    </a:ext>
                  </a:extLst>
                </p:cNvPr>
                <p:cNvSpPr>
                  <a:spLocks noChangeArrowheads="1"/>
                </p:cNvSpPr>
                <p:nvPr/>
              </p:nvSpPr>
              <p:spPr bwMode="auto">
                <a:xfrm>
                  <a:off x="2880" y="1008"/>
                  <a:ext cx="117" cy="117"/>
                </a:xfrm>
                <a:prstGeom prst="rect">
                  <a:avLst/>
                </a:prstGeom>
                <a:solidFill>
                  <a:srgbClr val="FFFF00"/>
                </a:solidFill>
                <a:ln w="9525">
                  <a:solidFill>
                    <a:srgbClr val="00628C"/>
                  </a:solidFill>
                  <a:miter lim="800000"/>
                  <a:headEnd/>
                  <a:tailEnd/>
                </a:ln>
              </p:spPr>
              <p:txBody>
                <a:bodyPr wrap="none" anchor="ctr"/>
                <a:lstStyle>
                  <a:lvl1pPr eaLnBrk="0" hangingPunct="0">
                    <a:spcBef>
                      <a:spcPts val="2000"/>
                    </a:spcBef>
                    <a:buClr>
                      <a:schemeClr val="accent1"/>
                    </a:buClr>
                    <a:buSzPct val="75000"/>
                    <a:buFont typeface="Wingdings" pitchFamily="2" charset="2"/>
                    <a:buChar char="n"/>
                    <a:defRPr sz="2000">
                      <a:solidFill>
                        <a:srgbClr val="595959"/>
                      </a:solidFill>
                      <a:latin typeface="Rockwell" pitchFamily="18" charset="0"/>
                      <a:ea typeface="MS PGothic" pitchFamily="34" charset="-128"/>
                    </a:defRPr>
                  </a:lvl1pPr>
                  <a:lvl2pPr marL="742950" indent="-285750" eaLnBrk="0" hangingPunct="0">
                    <a:spcBef>
                      <a:spcPts val="600"/>
                    </a:spcBef>
                    <a:buClr>
                      <a:srgbClr val="B870B8"/>
                    </a:buClr>
                    <a:buSzPct val="75000"/>
                    <a:buFont typeface="Wingdings" pitchFamily="2" charset="2"/>
                    <a:buChar char="n"/>
                    <a:defRPr>
                      <a:solidFill>
                        <a:srgbClr val="595959"/>
                      </a:solidFill>
                      <a:latin typeface="Rockwell" pitchFamily="18" charset="0"/>
                      <a:ea typeface="MS PGothic" pitchFamily="34" charset="-128"/>
                    </a:defRPr>
                  </a:lvl2pPr>
                  <a:lvl3pPr marL="11430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ea typeface="MS PGothic" pitchFamily="34" charset="-128"/>
                    </a:defRPr>
                  </a:lvl3pPr>
                  <a:lvl4pPr marL="1600200" indent="-228600" eaLnBrk="0" hangingPunct="0">
                    <a:spcBef>
                      <a:spcPts val="600"/>
                    </a:spcBef>
                    <a:buClr>
                      <a:srgbClr val="B870B8"/>
                    </a:buClr>
                    <a:buSzPct val="75000"/>
                    <a:buFont typeface="Wingdings" pitchFamily="2" charset="2"/>
                    <a:buChar char="n"/>
                    <a:defRPr>
                      <a:solidFill>
                        <a:srgbClr val="595959"/>
                      </a:solidFill>
                      <a:latin typeface="Rockwell" pitchFamily="18" charset="0"/>
                      <a:ea typeface="MS PGothic" pitchFamily="34" charset="-128"/>
                    </a:defRPr>
                  </a:lvl4pPr>
                  <a:lvl5pPr marL="20574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ea typeface="MS PGothic" pitchFamily="34" charset="-128"/>
                    </a:defRPr>
                  </a:lvl5pPr>
                  <a:lvl6pPr marL="25146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6pPr>
                  <a:lvl7pPr marL="29718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7pPr>
                  <a:lvl8pPr marL="34290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8pPr>
                  <a:lvl9pPr marL="38862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9pPr>
                </a:lstStyle>
                <a:p>
                  <a:pPr eaLnBrk="1" hangingPunct="1">
                    <a:spcBef>
                      <a:spcPct val="20000"/>
                    </a:spcBef>
                    <a:buClr>
                      <a:srgbClr val="00628C"/>
                    </a:buClr>
                    <a:buSzTx/>
                    <a:buFont typeface="Arial" pitchFamily="34" charset="0"/>
                    <a:buChar char="●"/>
                    <a:defRPr/>
                  </a:pPr>
                  <a:endParaRPr lang="en-US" altLang="en-US" sz="1350">
                    <a:solidFill>
                      <a:schemeClr val="tx1"/>
                    </a:solidFill>
                    <a:latin typeface="Times New Roman" pitchFamily="18" charset="0"/>
                    <a:ea typeface="ヒラギノ角ゴ Pro W3" charset="-128"/>
                  </a:endParaRPr>
                </a:p>
              </p:txBody>
            </p:sp>
          </p:grpSp>
          <p:sp>
            <p:nvSpPr>
              <p:cNvPr id="24" name="Oval 106">
                <a:extLst>
                  <a:ext uri="{FF2B5EF4-FFF2-40B4-BE49-F238E27FC236}">
                    <a16:creationId xmlns:a16="http://schemas.microsoft.com/office/drawing/2014/main" id="{99B4FAEE-E6F0-416A-A856-2466DDA4A175}"/>
                  </a:ext>
                </a:extLst>
              </p:cNvPr>
              <p:cNvSpPr>
                <a:spLocks noChangeArrowheads="1"/>
              </p:cNvSpPr>
              <p:nvPr/>
            </p:nvSpPr>
            <p:spPr bwMode="auto">
              <a:xfrm>
                <a:off x="2976" y="864"/>
                <a:ext cx="624" cy="528"/>
              </a:xfrm>
              <a:prstGeom prst="ellipse">
                <a:avLst/>
              </a:prstGeom>
              <a:noFill/>
              <a:ln w="38100">
                <a:solidFill>
                  <a:srgbClr val="00628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2000"/>
                  </a:spcBef>
                  <a:buClr>
                    <a:schemeClr val="accent1"/>
                  </a:buClr>
                  <a:buSzPct val="75000"/>
                  <a:buFont typeface="Wingdings" pitchFamily="2" charset="2"/>
                  <a:buChar char="n"/>
                  <a:defRPr sz="2000">
                    <a:solidFill>
                      <a:srgbClr val="595959"/>
                    </a:solidFill>
                    <a:latin typeface="Rockwell" pitchFamily="18" charset="0"/>
                    <a:ea typeface="MS PGothic" pitchFamily="34" charset="-128"/>
                  </a:defRPr>
                </a:lvl1pPr>
                <a:lvl2pPr marL="742950" indent="-285750" eaLnBrk="0" hangingPunct="0">
                  <a:spcBef>
                    <a:spcPts val="600"/>
                  </a:spcBef>
                  <a:buClr>
                    <a:srgbClr val="B870B8"/>
                  </a:buClr>
                  <a:buSzPct val="75000"/>
                  <a:buFont typeface="Wingdings" pitchFamily="2" charset="2"/>
                  <a:buChar char="n"/>
                  <a:defRPr>
                    <a:solidFill>
                      <a:srgbClr val="595959"/>
                    </a:solidFill>
                    <a:latin typeface="Rockwell" pitchFamily="18" charset="0"/>
                    <a:ea typeface="MS PGothic" pitchFamily="34" charset="-128"/>
                  </a:defRPr>
                </a:lvl2pPr>
                <a:lvl3pPr marL="11430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ea typeface="MS PGothic" pitchFamily="34" charset="-128"/>
                  </a:defRPr>
                </a:lvl3pPr>
                <a:lvl4pPr marL="1600200" indent="-228600" eaLnBrk="0" hangingPunct="0">
                  <a:spcBef>
                    <a:spcPts val="600"/>
                  </a:spcBef>
                  <a:buClr>
                    <a:srgbClr val="B870B8"/>
                  </a:buClr>
                  <a:buSzPct val="75000"/>
                  <a:buFont typeface="Wingdings" pitchFamily="2" charset="2"/>
                  <a:buChar char="n"/>
                  <a:defRPr>
                    <a:solidFill>
                      <a:srgbClr val="595959"/>
                    </a:solidFill>
                    <a:latin typeface="Rockwell" pitchFamily="18" charset="0"/>
                    <a:ea typeface="MS PGothic" pitchFamily="34" charset="-128"/>
                  </a:defRPr>
                </a:lvl4pPr>
                <a:lvl5pPr marL="20574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ea typeface="MS PGothic" pitchFamily="34" charset="-128"/>
                  </a:defRPr>
                </a:lvl5pPr>
                <a:lvl6pPr marL="25146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6pPr>
                <a:lvl7pPr marL="29718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7pPr>
                <a:lvl8pPr marL="34290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8pPr>
                <a:lvl9pPr marL="38862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9pPr>
              </a:lstStyle>
              <a:p>
                <a:pPr eaLnBrk="1" hangingPunct="1">
                  <a:spcBef>
                    <a:spcPct val="0"/>
                  </a:spcBef>
                  <a:buClrTx/>
                  <a:buSzTx/>
                  <a:buFontTx/>
                  <a:buNone/>
                  <a:defRPr/>
                </a:pPr>
                <a:endParaRPr lang="en-US" altLang="en-US" sz="1350">
                  <a:solidFill>
                    <a:schemeClr val="tx1"/>
                  </a:solidFill>
                  <a:latin typeface="Times New Roman" pitchFamily="18" charset="0"/>
                </a:endParaRPr>
              </a:p>
            </p:txBody>
          </p:sp>
        </p:grpSp>
        <p:grpSp>
          <p:nvGrpSpPr>
            <p:cNvPr id="28" name="Group 110">
              <a:extLst>
                <a:ext uri="{FF2B5EF4-FFF2-40B4-BE49-F238E27FC236}">
                  <a16:creationId xmlns:a16="http://schemas.microsoft.com/office/drawing/2014/main" id="{66FEC846-1539-4AEF-B769-6107C05B52FB}"/>
                </a:ext>
              </a:extLst>
            </p:cNvPr>
            <p:cNvGrpSpPr>
              <a:grpSpLocks/>
            </p:cNvGrpSpPr>
            <p:nvPr/>
          </p:nvGrpSpPr>
          <p:grpSpPr bwMode="auto">
            <a:xfrm>
              <a:off x="5991364" y="1986819"/>
              <a:ext cx="742950" cy="628650"/>
              <a:chOff x="2976" y="864"/>
              <a:chExt cx="624" cy="528"/>
            </a:xfrm>
          </p:grpSpPr>
          <p:grpSp>
            <p:nvGrpSpPr>
              <p:cNvPr id="34859" name="Group 99">
                <a:extLst>
                  <a:ext uri="{FF2B5EF4-FFF2-40B4-BE49-F238E27FC236}">
                    <a16:creationId xmlns:a16="http://schemas.microsoft.com/office/drawing/2014/main" id="{5042EAAC-861C-4BEB-8DDC-217403F1A2B6}"/>
                  </a:ext>
                </a:extLst>
              </p:cNvPr>
              <p:cNvGrpSpPr>
                <a:grpSpLocks/>
              </p:cNvGrpSpPr>
              <p:nvPr/>
            </p:nvGrpSpPr>
            <p:grpSpPr bwMode="auto">
              <a:xfrm>
                <a:off x="3168" y="960"/>
                <a:ext cx="309" cy="357"/>
                <a:chOff x="2880" y="768"/>
                <a:chExt cx="309" cy="357"/>
              </a:xfrm>
            </p:grpSpPr>
            <p:sp>
              <p:nvSpPr>
                <p:cNvPr id="31" name="Rectangle 171">
                  <a:extLst>
                    <a:ext uri="{FF2B5EF4-FFF2-40B4-BE49-F238E27FC236}">
                      <a16:creationId xmlns:a16="http://schemas.microsoft.com/office/drawing/2014/main" id="{58BA33FD-5F1A-41EE-ACB4-FD0A4C5F89A8}"/>
                    </a:ext>
                  </a:extLst>
                </p:cNvPr>
                <p:cNvSpPr>
                  <a:spLocks noChangeArrowheads="1"/>
                </p:cNvSpPr>
                <p:nvPr/>
              </p:nvSpPr>
              <p:spPr bwMode="auto">
                <a:xfrm>
                  <a:off x="2880" y="768"/>
                  <a:ext cx="117" cy="117"/>
                </a:xfrm>
                <a:prstGeom prst="rect">
                  <a:avLst/>
                </a:prstGeom>
                <a:solidFill>
                  <a:srgbClr val="FFFF00"/>
                </a:solidFill>
                <a:ln w="9525">
                  <a:solidFill>
                    <a:srgbClr val="00628C"/>
                  </a:solidFill>
                  <a:miter lim="800000"/>
                  <a:headEnd/>
                  <a:tailEnd/>
                </a:ln>
              </p:spPr>
              <p:txBody>
                <a:bodyPr wrap="none" anchor="ctr"/>
                <a:lstStyle>
                  <a:lvl1pPr eaLnBrk="0" hangingPunct="0">
                    <a:spcBef>
                      <a:spcPts val="2000"/>
                    </a:spcBef>
                    <a:buClr>
                      <a:schemeClr val="accent1"/>
                    </a:buClr>
                    <a:buSzPct val="75000"/>
                    <a:buFont typeface="Wingdings" pitchFamily="2" charset="2"/>
                    <a:buChar char="n"/>
                    <a:defRPr sz="2000">
                      <a:solidFill>
                        <a:srgbClr val="595959"/>
                      </a:solidFill>
                      <a:latin typeface="Rockwell" pitchFamily="18" charset="0"/>
                      <a:ea typeface="MS PGothic" pitchFamily="34" charset="-128"/>
                    </a:defRPr>
                  </a:lvl1pPr>
                  <a:lvl2pPr marL="742950" indent="-285750" eaLnBrk="0" hangingPunct="0">
                    <a:spcBef>
                      <a:spcPts val="600"/>
                    </a:spcBef>
                    <a:buClr>
                      <a:srgbClr val="B870B8"/>
                    </a:buClr>
                    <a:buSzPct val="75000"/>
                    <a:buFont typeface="Wingdings" pitchFamily="2" charset="2"/>
                    <a:buChar char="n"/>
                    <a:defRPr>
                      <a:solidFill>
                        <a:srgbClr val="595959"/>
                      </a:solidFill>
                      <a:latin typeface="Rockwell" pitchFamily="18" charset="0"/>
                      <a:ea typeface="MS PGothic" pitchFamily="34" charset="-128"/>
                    </a:defRPr>
                  </a:lvl2pPr>
                  <a:lvl3pPr marL="11430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ea typeface="MS PGothic" pitchFamily="34" charset="-128"/>
                    </a:defRPr>
                  </a:lvl3pPr>
                  <a:lvl4pPr marL="1600200" indent="-228600" eaLnBrk="0" hangingPunct="0">
                    <a:spcBef>
                      <a:spcPts val="600"/>
                    </a:spcBef>
                    <a:buClr>
                      <a:srgbClr val="B870B8"/>
                    </a:buClr>
                    <a:buSzPct val="75000"/>
                    <a:buFont typeface="Wingdings" pitchFamily="2" charset="2"/>
                    <a:buChar char="n"/>
                    <a:defRPr>
                      <a:solidFill>
                        <a:srgbClr val="595959"/>
                      </a:solidFill>
                      <a:latin typeface="Rockwell" pitchFamily="18" charset="0"/>
                      <a:ea typeface="MS PGothic" pitchFamily="34" charset="-128"/>
                    </a:defRPr>
                  </a:lvl4pPr>
                  <a:lvl5pPr marL="20574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ea typeface="MS PGothic" pitchFamily="34" charset="-128"/>
                    </a:defRPr>
                  </a:lvl5pPr>
                  <a:lvl6pPr marL="25146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6pPr>
                  <a:lvl7pPr marL="29718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7pPr>
                  <a:lvl8pPr marL="34290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8pPr>
                  <a:lvl9pPr marL="38862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9pPr>
                </a:lstStyle>
                <a:p>
                  <a:pPr eaLnBrk="1" hangingPunct="1">
                    <a:spcBef>
                      <a:spcPct val="20000"/>
                    </a:spcBef>
                    <a:buClr>
                      <a:srgbClr val="00628C"/>
                    </a:buClr>
                    <a:buSzTx/>
                    <a:buFont typeface="Arial" pitchFamily="34" charset="0"/>
                    <a:buChar char="●"/>
                    <a:defRPr/>
                  </a:pPr>
                  <a:endParaRPr lang="en-US" altLang="en-US" sz="1350">
                    <a:solidFill>
                      <a:schemeClr val="tx1"/>
                    </a:solidFill>
                    <a:latin typeface="Times New Roman" pitchFamily="18" charset="0"/>
                    <a:ea typeface="ヒラギノ角ゴ Pro W3" charset="-128"/>
                  </a:endParaRPr>
                </a:p>
              </p:txBody>
            </p:sp>
            <p:sp>
              <p:nvSpPr>
                <p:cNvPr id="32" name="Rectangle 171">
                  <a:extLst>
                    <a:ext uri="{FF2B5EF4-FFF2-40B4-BE49-F238E27FC236}">
                      <a16:creationId xmlns:a16="http://schemas.microsoft.com/office/drawing/2014/main" id="{64ED4746-2671-46A6-A95D-AD7657D25D67}"/>
                    </a:ext>
                  </a:extLst>
                </p:cNvPr>
                <p:cNvSpPr>
                  <a:spLocks noChangeArrowheads="1"/>
                </p:cNvSpPr>
                <p:nvPr/>
              </p:nvSpPr>
              <p:spPr bwMode="auto">
                <a:xfrm>
                  <a:off x="3072" y="864"/>
                  <a:ext cx="117" cy="117"/>
                </a:xfrm>
                <a:prstGeom prst="rect">
                  <a:avLst/>
                </a:prstGeom>
                <a:solidFill>
                  <a:srgbClr val="FFFF00"/>
                </a:solidFill>
                <a:ln w="9525">
                  <a:solidFill>
                    <a:srgbClr val="00628C"/>
                  </a:solidFill>
                  <a:miter lim="800000"/>
                  <a:headEnd/>
                  <a:tailEnd/>
                </a:ln>
              </p:spPr>
              <p:txBody>
                <a:bodyPr wrap="none" anchor="ctr"/>
                <a:lstStyle>
                  <a:lvl1pPr eaLnBrk="0" hangingPunct="0">
                    <a:spcBef>
                      <a:spcPts val="2000"/>
                    </a:spcBef>
                    <a:buClr>
                      <a:schemeClr val="accent1"/>
                    </a:buClr>
                    <a:buSzPct val="75000"/>
                    <a:buFont typeface="Wingdings" pitchFamily="2" charset="2"/>
                    <a:buChar char="n"/>
                    <a:defRPr sz="2000">
                      <a:solidFill>
                        <a:srgbClr val="595959"/>
                      </a:solidFill>
                      <a:latin typeface="Rockwell" pitchFamily="18" charset="0"/>
                      <a:ea typeface="MS PGothic" pitchFamily="34" charset="-128"/>
                    </a:defRPr>
                  </a:lvl1pPr>
                  <a:lvl2pPr marL="742950" indent="-285750" eaLnBrk="0" hangingPunct="0">
                    <a:spcBef>
                      <a:spcPts val="600"/>
                    </a:spcBef>
                    <a:buClr>
                      <a:srgbClr val="B870B8"/>
                    </a:buClr>
                    <a:buSzPct val="75000"/>
                    <a:buFont typeface="Wingdings" pitchFamily="2" charset="2"/>
                    <a:buChar char="n"/>
                    <a:defRPr>
                      <a:solidFill>
                        <a:srgbClr val="595959"/>
                      </a:solidFill>
                      <a:latin typeface="Rockwell" pitchFamily="18" charset="0"/>
                      <a:ea typeface="MS PGothic" pitchFamily="34" charset="-128"/>
                    </a:defRPr>
                  </a:lvl2pPr>
                  <a:lvl3pPr marL="11430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ea typeface="MS PGothic" pitchFamily="34" charset="-128"/>
                    </a:defRPr>
                  </a:lvl3pPr>
                  <a:lvl4pPr marL="1600200" indent="-228600" eaLnBrk="0" hangingPunct="0">
                    <a:spcBef>
                      <a:spcPts val="600"/>
                    </a:spcBef>
                    <a:buClr>
                      <a:srgbClr val="B870B8"/>
                    </a:buClr>
                    <a:buSzPct val="75000"/>
                    <a:buFont typeface="Wingdings" pitchFamily="2" charset="2"/>
                    <a:buChar char="n"/>
                    <a:defRPr>
                      <a:solidFill>
                        <a:srgbClr val="595959"/>
                      </a:solidFill>
                      <a:latin typeface="Rockwell" pitchFamily="18" charset="0"/>
                      <a:ea typeface="MS PGothic" pitchFamily="34" charset="-128"/>
                    </a:defRPr>
                  </a:lvl4pPr>
                  <a:lvl5pPr marL="20574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ea typeface="MS PGothic" pitchFamily="34" charset="-128"/>
                    </a:defRPr>
                  </a:lvl5pPr>
                  <a:lvl6pPr marL="25146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6pPr>
                  <a:lvl7pPr marL="29718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7pPr>
                  <a:lvl8pPr marL="34290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8pPr>
                  <a:lvl9pPr marL="38862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9pPr>
                </a:lstStyle>
                <a:p>
                  <a:pPr eaLnBrk="1" hangingPunct="1">
                    <a:spcBef>
                      <a:spcPct val="20000"/>
                    </a:spcBef>
                    <a:buClr>
                      <a:srgbClr val="00628C"/>
                    </a:buClr>
                    <a:buSzTx/>
                    <a:buFont typeface="Arial" pitchFamily="34" charset="0"/>
                    <a:buChar char="●"/>
                    <a:defRPr/>
                  </a:pPr>
                  <a:endParaRPr lang="en-US" altLang="en-US" sz="1350">
                    <a:solidFill>
                      <a:schemeClr val="tx1"/>
                    </a:solidFill>
                    <a:latin typeface="Times New Roman" pitchFamily="18" charset="0"/>
                    <a:ea typeface="ヒラギノ角ゴ Pro W3" charset="-128"/>
                  </a:endParaRPr>
                </a:p>
              </p:txBody>
            </p:sp>
            <p:sp>
              <p:nvSpPr>
                <p:cNvPr id="33" name="Rectangle 171">
                  <a:extLst>
                    <a:ext uri="{FF2B5EF4-FFF2-40B4-BE49-F238E27FC236}">
                      <a16:creationId xmlns:a16="http://schemas.microsoft.com/office/drawing/2014/main" id="{6802A97B-E019-4F87-B590-14F4D45CC821}"/>
                    </a:ext>
                  </a:extLst>
                </p:cNvPr>
                <p:cNvSpPr>
                  <a:spLocks noChangeArrowheads="1"/>
                </p:cNvSpPr>
                <p:nvPr/>
              </p:nvSpPr>
              <p:spPr bwMode="auto">
                <a:xfrm>
                  <a:off x="2880" y="1008"/>
                  <a:ext cx="117" cy="117"/>
                </a:xfrm>
                <a:prstGeom prst="rect">
                  <a:avLst/>
                </a:prstGeom>
                <a:solidFill>
                  <a:srgbClr val="FFFF00"/>
                </a:solidFill>
                <a:ln w="9525">
                  <a:solidFill>
                    <a:srgbClr val="00628C"/>
                  </a:solidFill>
                  <a:miter lim="800000"/>
                  <a:headEnd/>
                  <a:tailEnd/>
                </a:ln>
              </p:spPr>
              <p:txBody>
                <a:bodyPr wrap="none" anchor="ctr"/>
                <a:lstStyle>
                  <a:lvl1pPr eaLnBrk="0" hangingPunct="0">
                    <a:spcBef>
                      <a:spcPts val="2000"/>
                    </a:spcBef>
                    <a:buClr>
                      <a:schemeClr val="accent1"/>
                    </a:buClr>
                    <a:buSzPct val="75000"/>
                    <a:buFont typeface="Wingdings" pitchFamily="2" charset="2"/>
                    <a:buChar char="n"/>
                    <a:defRPr sz="2000">
                      <a:solidFill>
                        <a:srgbClr val="595959"/>
                      </a:solidFill>
                      <a:latin typeface="Rockwell" pitchFamily="18" charset="0"/>
                      <a:ea typeface="MS PGothic" pitchFamily="34" charset="-128"/>
                    </a:defRPr>
                  </a:lvl1pPr>
                  <a:lvl2pPr marL="742950" indent="-285750" eaLnBrk="0" hangingPunct="0">
                    <a:spcBef>
                      <a:spcPts val="600"/>
                    </a:spcBef>
                    <a:buClr>
                      <a:srgbClr val="B870B8"/>
                    </a:buClr>
                    <a:buSzPct val="75000"/>
                    <a:buFont typeface="Wingdings" pitchFamily="2" charset="2"/>
                    <a:buChar char="n"/>
                    <a:defRPr>
                      <a:solidFill>
                        <a:srgbClr val="595959"/>
                      </a:solidFill>
                      <a:latin typeface="Rockwell" pitchFamily="18" charset="0"/>
                      <a:ea typeface="MS PGothic" pitchFamily="34" charset="-128"/>
                    </a:defRPr>
                  </a:lvl2pPr>
                  <a:lvl3pPr marL="11430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ea typeface="MS PGothic" pitchFamily="34" charset="-128"/>
                    </a:defRPr>
                  </a:lvl3pPr>
                  <a:lvl4pPr marL="1600200" indent="-228600" eaLnBrk="0" hangingPunct="0">
                    <a:spcBef>
                      <a:spcPts val="600"/>
                    </a:spcBef>
                    <a:buClr>
                      <a:srgbClr val="B870B8"/>
                    </a:buClr>
                    <a:buSzPct val="75000"/>
                    <a:buFont typeface="Wingdings" pitchFamily="2" charset="2"/>
                    <a:buChar char="n"/>
                    <a:defRPr>
                      <a:solidFill>
                        <a:srgbClr val="595959"/>
                      </a:solidFill>
                      <a:latin typeface="Rockwell" pitchFamily="18" charset="0"/>
                      <a:ea typeface="MS PGothic" pitchFamily="34" charset="-128"/>
                    </a:defRPr>
                  </a:lvl4pPr>
                  <a:lvl5pPr marL="20574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ea typeface="MS PGothic" pitchFamily="34" charset="-128"/>
                    </a:defRPr>
                  </a:lvl5pPr>
                  <a:lvl6pPr marL="25146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6pPr>
                  <a:lvl7pPr marL="29718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7pPr>
                  <a:lvl8pPr marL="34290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8pPr>
                  <a:lvl9pPr marL="38862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9pPr>
                </a:lstStyle>
                <a:p>
                  <a:pPr eaLnBrk="1" hangingPunct="1">
                    <a:spcBef>
                      <a:spcPct val="20000"/>
                    </a:spcBef>
                    <a:buClr>
                      <a:srgbClr val="00628C"/>
                    </a:buClr>
                    <a:buSzTx/>
                    <a:buFont typeface="Arial" pitchFamily="34" charset="0"/>
                    <a:buChar char="●"/>
                    <a:defRPr/>
                  </a:pPr>
                  <a:endParaRPr lang="en-US" altLang="en-US" sz="1350">
                    <a:solidFill>
                      <a:schemeClr val="tx1"/>
                    </a:solidFill>
                    <a:latin typeface="Times New Roman" pitchFamily="18" charset="0"/>
                    <a:ea typeface="ヒラギノ角ゴ Pro W3" charset="-128"/>
                  </a:endParaRPr>
                </a:p>
              </p:txBody>
            </p:sp>
          </p:grpSp>
          <p:sp>
            <p:nvSpPr>
              <p:cNvPr id="30" name="Oval 106">
                <a:extLst>
                  <a:ext uri="{FF2B5EF4-FFF2-40B4-BE49-F238E27FC236}">
                    <a16:creationId xmlns:a16="http://schemas.microsoft.com/office/drawing/2014/main" id="{784128B2-2ACE-4058-AE6A-F53FD1059099}"/>
                  </a:ext>
                </a:extLst>
              </p:cNvPr>
              <p:cNvSpPr>
                <a:spLocks noChangeArrowheads="1"/>
              </p:cNvSpPr>
              <p:nvPr/>
            </p:nvSpPr>
            <p:spPr bwMode="auto">
              <a:xfrm>
                <a:off x="2976" y="864"/>
                <a:ext cx="624" cy="528"/>
              </a:xfrm>
              <a:prstGeom prst="ellipse">
                <a:avLst/>
              </a:prstGeom>
              <a:noFill/>
              <a:ln w="38100">
                <a:solidFill>
                  <a:srgbClr val="00628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2000"/>
                  </a:spcBef>
                  <a:buClr>
                    <a:schemeClr val="accent1"/>
                  </a:buClr>
                  <a:buSzPct val="75000"/>
                  <a:buFont typeface="Wingdings" pitchFamily="2" charset="2"/>
                  <a:buChar char="n"/>
                  <a:defRPr sz="2000">
                    <a:solidFill>
                      <a:srgbClr val="595959"/>
                    </a:solidFill>
                    <a:latin typeface="Rockwell" pitchFamily="18" charset="0"/>
                    <a:ea typeface="MS PGothic" pitchFamily="34" charset="-128"/>
                  </a:defRPr>
                </a:lvl1pPr>
                <a:lvl2pPr marL="742950" indent="-285750" eaLnBrk="0" hangingPunct="0">
                  <a:spcBef>
                    <a:spcPts val="600"/>
                  </a:spcBef>
                  <a:buClr>
                    <a:srgbClr val="B870B8"/>
                  </a:buClr>
                  <a:buSzPct val="75000"/>
                  <a:buFont typeface="Wingdings" pitchFamily="2" charset="2"/>
                  <a:buChar char="n"/>
                  <a:defRPr>
                    <a:solidFill>
                      <a:srgbClr val="595959"/>
                    </a:solidFill>
                    <a:latin typeface="Rockwell" pitchFamily="18" charset="0"/>
                    <a:ea typeface="MS PGothic" pitchFamily="34" charset="-128"/>
                  </a:defRPr>
                </a:lvl2pPr>
                <a:lvl3pPr marL="11430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ea typeface="MS PGothic" pitchFamily="34" charset="-128"/>
                  </a:defRPr>
                </a:lvl3pPr>
                <a:lvl4pPr marL="1600200" indent="-228600" eaLnBrk="0" hangingPunct="0">
                  <a:spcBef>
                    <a:spcPts val="600"/>
                  </a:spcBef>
                  <a:buClr>
                    <a:srgbClr val="B870B8"/>
                  </a:buClr>
                  <a:buSzPct val="75000"/>
                  <a:buFont typeface="Wingdings" pitchFamily="2" charset="2"/>
                  <a:buChar char="n"/>
                  <a:defRPr>
                    <a:solidFill>
                      <a:srgbClr val="595959"/>
                    </a:solidFill>
                    <a:latin typeface="Rockwell" pitchFamily="18" charset="0"/>
                    <a:ea typeface="MS PGothic" pitchFamily="34" charset="-128"/>
                  </a:defRPr>
                </a:lvl4pPr>
                <a:lvl5pPr marL="20574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ea typeface="MS PGothic" pitchFamily="34" charset="-128"/>
                  </a:defRPr>
                </a:lvl5pPr>
                <a:lvl6pPr marL="25146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6pPr>
                <a:lvl7pPr marL="29718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7pPr>
                <a:lvl8pPr marL="34290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8pPr>
                <a:lvl9pPr marL="38862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9pPr>
              </a:lstStyle>
              <a:p>
                <a:pPr eaLnBrk="1" hangingPunct="1">
                  <a:spcBef>
                    <a:spcPct val="0"/>
                  </a:spcBef>
                  <a:buClrTx/>
                  <a:buSzTx/>
                  <a:buFontTx/>
                  <a:buNone/>
                  <a:defRPr/>
                </a:pPr>
                <a:endParaRPr lang="en-US" altLang="en-US" sz="1350">
                  <a:solidFill>
                    <a:schemeClr val="tx1"/>
                  </a:solidFill>
                  <a:latin typeface="Times New Roman" pitchFamily="18" charset="0"/>
                </a:endParaRPr>
              </a:p>
            </p:txBody>
          </p:sp>
        </p:grpSp>
      </p:grpSp>
      <p:pic>
        <p:nvPicPr>
          <p:cNvPr id="34" name="Picture 33">
            <a:extLst>
              <a:ext uri="{FF2B5EF4-FFF2-40B4-BE49-F238E27FC236}">
                <a16:creationId xmlns:a16="http://schemas.microsoft.com/office/drawing/2014/main" id="{B27A7B21-53D5-4297-B0D4-D69D20AA31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2713" t="18388" r="18661" b="19225"/>
          <a:stretch>
            <a:fillRect/>
          </a:stretch>
        </p:blipFill>
        <p:spPr bwMode="auto">
          <a:xfrm rot="5400000">
            <a:off x="7123358" y="1729332"/>
            <a:ext cx="1939925"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16">
            <a:extLst>
              <a:ext uri="{FF2B5EF4-FFF2-40B4-BE49-F238E27FC236}">
                <a16:creationId xmlns:a16="http://schemas.microsoft.com/office/drawing/2014/main" id="{8DF160D3-03BC-49CC-A77A-DBC81568523B}"/>
              </a:ext>
            </a:extLst>
          </p:cNvPr>
          <p:cNvGrpSpPr/>
          <p:nvPr/>
        </p:nvGrpSpPr>
        <p:grpSpPr>
          <a:xfrm>
            <a:off x="4381068" y="3756194"/>
            <a:ext cx="4481513" cy="2158265"/>
            <a:chOff x="4386636" y="4044477"/>
            <a:chExt cx="4481513" cy="2158265"/>
          </a:xfrm>
        </p:grpSpPr>
        <p:grpSp>
          <p:nvGrpSpPr>
            <p:cNvPr id="34827" name="Group 2">
              <a:extLst>
                <a:ext uri="{FF2B5EF4-FFF2-40B4-BE49-F238E27FC236}">
                  <a16:creationId xmlns:a16="http://schemas.microsoft.com/office/drawing/2014/main" id="{8517CCC9-7BC5-4D61-B02B-C1252CFA821D}"/>
                </a:ext>
              </a:extLst>
            </p:cNvPr>
            <p:cNvGrpSpPr>
              <a:grpSpLocks/>
            </p:cNvGrpSpPr>
            <p:nvPr/>
          </p:nvGrpSpPr>
          <p:grpSpPr bwMode="auto">
            <a:xfrm>
              <a:off x="4726919" y="4915280"/>
              <a:ext cx="4067175" cy="1287462"/>
              <a:chOff x="4260429" y="4288089"/>
              <a:chExt cx="4067246" cy="1287766"/>
            </a:xfrm>
          </p:grpSpPr>
          <p:pic>
            <p:nvPicPr>
              <p:cNvPr id="34855" name="Picture 11">
                <a:extLst>
                  <a:ext uri="{FF2B5EF4-FFF2-40B4-BE49-F238E27FC236}">
                    <a16:creationId xmlns:a16="http://schemas.microsoft.com/office/drawing/2014/main" id="{1ED4FD60-41FE-456D-B2C2-ECD3877138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3252" t="39563" r="77121" b="44736"/>
              <a:stretch>
                <a:fillRect/>
              </a:stretch>
            </p:blipFill>
            <p:spPr bwMode="auto">
              <a:xfrm>
                <a:off x="4260429" y="4368339"/>
                <a:ext cx="1023005" cy="120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56" name="Picture 12">
                <a:extLst>
                  <a:ext uri="{FF2B5EF4-FFF2-40B4-BE49-F238E27FC236}">
                    <a16:creationId xmlns:a16="http://schemas.microsoft.com/office/drawing/2014/main" id="{52344D5B-F035-40AD-950F-A2B31FD3B4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2859" t="39563" r="67516" b="44736"/>
              <a:stretch>
                <a:fillRect/>
              </a:stretch>
            </p:blipFill>
            <p:spPr bwMode="auto">
              <a:xfrm>
                <a:off x="5392264" y="4507774"/>
                <a:ext cx="904876" cy="106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57" name="Picture 13">
                <a:extLst>
                  <a:ext uri="{FF2B5EF4-FFF2-40B4-BE49-F238E27FC236}">
                    <a16:creationId xmlns:a16="http://schemas.microsoft.com/office/drawing/2014/main" id="{91F7251D-4534-41E9-B3D8-5A94DEF9A4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759" t="54065" r="89371" b="27780"/>
              <a:stretch>
                <a:fillRect/>
              </a:stretch>
            </p:blipFill>
            <p:spPr bwMode="auto">
              <a:xfrm>
                <a:off x="6419792" y="4288089"/>
                <a:ext cx="771525" cy="128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58" name="Picture 14">
                <a:extLst>
                  <a:ext uri="{FF2B5EF4-FFF2-40B4-BE49-F238E27FC236}">
                    <a16:creationId xmlns:a16="http://schemas.microsoft.com/office/drawing/2014/main" id="{C0C5412C-6437-4528-B8BB-EB968474F4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1497" t="56491" r="78009" b="27780"/>
              <a:stretch>
                <a:fillRect/>
              </a:stretch>
            </p:blipFill>
            <p:spPr bwMode="auto">
              <a:xfrm>
                <a:off x="7313969" y="4476430"/>
                <a:ext cx="1013706" cy="109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828" name="TextBox 6">
              <a:extLst>
                <a:ext uri="{FF2B5EF4-FFF2-40B4-BE49-F238E27FC236}">
                  <a16:creationId xmlns:a16="http://schemas.microsoft.com/office/drawing/2014/main" id="{81F7E2B7-386B-4FA2-81E3-57636ED019DF}"/>
                </a:ext>
              </a:extLst>
            </p:cNvPr>
            <p:cNvSpPr txBox="1">
              <a:spLocks noChangeArrowheads="1"/>
            </p:cNvSpPr>
            <p:nvPr/>
          </p:nvSpPr>
          <p:spPr bwMode="auto">
            <a:xfrm>
              <a:off x="4386636" y="4044477"/>
              <a:ext cx="4481513"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en-GB" altLang="en-US" sz="2100" dirty="0"/>
            </a:p>
            <a:p>
              <a:pPr>
                <a:buNone/>
              </a:pPr>
              <a:r>
                <a:rPr lang="en-GB" altLang="en-US" sz="3300" dirty="0"/>
                <a:t>   3        6       9       12</a:t>
              </a:r>
            </a:p>
          </p:txBody>
        </p:sp>
      </p:grpSp>
      <p:grpSp>
        <p:nvGrpSpPr>
          <p:cNvPr id="34829" name="Group 7">
            <a:extLst>
              <a:ext uri="{FF2B5EF4-FFF2-40B4-BE49-F238E27FC236}">
                <a16:creationId xmlns:a16="http://schemas.microsoft.com/office/drawing/2014/main" id="{746F0F86-E167-4C3F-B270-363F226A55BC}"/>
              </a:ext>
            </a:extLst>
          </p:cNvPr>
          <p:cNvGrpSpPr>
            <a:grpSpLocks/>
          </p:cNvGrpSpPr>
          <p:nvPr/>
        </p:nvGrpSpPr>
        <p:grpSpPr bwMode="auto">
          <a:xfrm>
            <a:off x="273304" y="5494122"/>
            <a:ext cx="4157256" cy="504825"/>
            <a:chOff x="365104" y="6006282"/>
            <a:chExt cx="5541963" cy="673099"/>
          </a:xfrm>
        </p:grpSpPr>
        <p:grpSp>
          <p:nvGrpSpPr>
            <p:cNvPr id="34830" name="Group 20">
              <a:extLst>
                <a:ext uri="{FF2B5EF4-FFF2-40B4-BE49-F238E27FC236}">
                  <a16:creationId xmlns:a16="http://schemas.microsoft.com/office/drawing/2014/main" id="{1A580E64-B3D6-4AEF-9830-44178BE7CF02}"/>
                </a:ext>
              </a:extLst>
            </p:cNvPr>
            <p:cNvGrpSpPr>
              <a:grpSpLocks/>
            </p:cNvGrpSpPr>
            <p:nvPr/>
          </p:nvGrpSpPr>
          <p:grpSpPr bwMode="auto">
            <a:xfrm>
              <a:off x="365104" y="6319019"/>
              <a:ext cx="5541963" cy="360362"/>
              <a:chOff x="158" y="3974"/>
              <a:chExt cx="3491" cy="227"/>
            </a:xfrm>
          </p:grpSpPr>
          <p:sp>
            <p:nvSpPr>
              <p:cNvPr id="34851" name="Line 21">
                <a:extLst>
                  <a:ext uri="{FF2B5EF4-FFF2-40B4-BE49-F238E27FC236}">
                    <a16:creationId xmlns:a16="http://schemas.microsoft.com/office/drawing/2014/main" id="{FF905BD4-9B33-45ED-BBF0-ACEBCA7A9B1C}"/>
                  </a:ext>
                </a:extLst>
              </p:cNvPr>
              <p:cNvSpPr>
                <a:spLocks noChangeShapeType="1"/>
              </p:cNvSpPr>
              <p:nvPr/>
            </p:nvSpPr>
            <p:spPr bwMode="auto">
              <a:xfrm flipV="1">
                <a:off x="158" y="3996"/>
                <a:ext cx="3491" cy="24"/>
              </a:xfrm>
              <a:prstGeom prst="line">
                <a:avLst/>
              </a:prstGeom>
              <a:noFill/>
              <a:ln w="28575">
                <a:solidFill>
                  <a:srgbClr val="00628C"/>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grpSp>
            <p:nvGrpSpPr>
              <p:cNvPr id="34852" name="Group 22">
                <a:extLst>
                  <a:ext uri="{FF2B5EF4-FFF2-40B4-BE49-F238E27FC236}">
                    <a16:creationId xmlns:a16="http://schemas.microsoft.com/office/drawing/2014/main" id="{8A5238BC-CDF3-4662-8215-EA5810FBCF57}"/>
                  </a:ext>
                </a:extLst>
              </p:cNvPr>
              <p:cNvGrpSpPr>
                <a:grpSpLocks/>
              </p:cNvGrpSpPr>
              <p:nvPr/>
            </p:nvGrpSpPr>
            <p:grpSpPr bwMode="auto">
              <a:xfrm>
                <a:off x="431" y="3974"/>
                <a:ext cx="136" cy="227"/>
                <a:chOff x="431" y="3974"/>
                <a:chExt cx="136" cy="227"/>
              </a:xfrm>
            </p:grpSpPr>
            <p:sp>
              <p:nvSpPr>
                <p:cNvPr id="34853" name="Line 23">
                  <a:extLst>
                    <a:ext uri="{FF2B5EF4-FFF2-40B4-BE49-F238E27FC236}">
                      <a16:creationId xmlns:a16="http://schemas.microsoft.com/office/drawing/2014/main" id="{FD06E49E-FA75-473F-9F50-E62E65793C10}"/>
                    </a:ext>
                  </a:extLst>
                </p:cNvPr>
                <p:cNvSpPr>
                  <a:spLocks noChangeShapeType="1"/>
                </p:cNvSpPr>
                <p:nvPr/>
              </p:nvSpPr>
              <p:spPr bwMode="auto">
                <a:xfrm>
                  <a:off x="476" y="3974"/>
                  <a:ext cx="0" cy="91"/>
                </a:xfrm>
                <a:prstGeom prst="line">
                  <a:avLst/>
                </a:prstGeom>
                <a:noFill/>
                <a:ln w="28575">
                  <a:solidFill>
                    <a:srgbClr val="00628C"/>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56" name="Text Box 24">
                  <a:extLst>
                    <a:ext uri="{FF2B5EF4-FFF2-40B4-BE49-F238E27FC236}">
                      <a16:creationId xmlns:a16="http://schemas.microsoft.com/office/drawing/2014/main" id="{BA16B727-4611-4AF0-AE25-A21EF6960C4D}"/>
                    </a:ext>
                  </a:extLst>
                </p:cNvPr>
                <p:cNvSpPr txBox="1">
                  <a:spLocks noChangeArrowheads="1"/>
                </p:cNvSpPr>
                <p:nvPr/>
              </p:nvSpPr>
              <p:spPr bwMode="auto">
                <a:xfrm>
                  <a:off x="431" y="4065"/>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ts val="2000"/>
                    </a:spcBef>
                    <a:buClr>
                      <a:schemeClr val="accent1"/>
                    </a:buClr>
                    <a:buSzPct val="75000"/>
                    <a:buFont typeface="Wingdings" pitchFamily="2" charset="2"/>
                    <a:buChar char="n"/>
                    <a:defRPr sz="2000">
                      <a:solidFill>
                        <a:srgbClr val="595959"/>
                      </a:solidFill>
                      <a:latin typeface="Rockwell" pitchFamily="18" charset="0"/>
                      <a:ea typeface="MS PGothic" pitchFamily="34" charset="-128"/>
                    </a:defRPr>
                  </a:lvl1pPr>
                  <a:lvl2pPr marL="742950" indent="-285750" eaLnBrk="0" hangingPunct="0">
                    <a:spcBef>
                      <a:spcPts val="600"/>
                    </a:spcBef>
                    <a:buClr>
                      <a:srgbClr val="B870B8"/>
                    </a:buClr>
                    <a:buSzPct val="75000"/>
                    <a:buFont typeface="Wingdings" pitchFamily="2" charset="2"/>
                    <a:buChar char="n"/>
                    <a:defRPr>
                      <a:solidFill>
                        <a:srgbClr val="595959"/>
                      </a:solidFill>
                      <a:latin typeface="Rockwell" pitchFamily="18" charset="0"/>
                      <a:ea typeface="MS PGothic" pitchFamily="34" charset="-128"/>
                    </a:defRPr>
                  </a:lvl2pPr>
                  <a:lvl3pPr marL="11430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ea typeface="MS PGothic" pitchFamily="34" charset="-128"/>
                    </a:defRPr>
                  </a:lvl3pPr>
                  <a:lvl4pPr marL="1600200" indent="-228600" eaLnBrk="0" hangingPunct="0">
                    <a:spcBef>
                      <a:spcPts val="600"/>
                    </a:spcBef>
                    <a:buClr>
                      <a:srgbClr val="B870B8"/>
                    </a:buClr>
                    <a:buSzPct val="75000"/>
                    <a:buFont typeface="Wingdings" pitchFamily="2" charset="2"/>
                    <a:buChar char="n"/>
                    <a:defRPr>
                      <a:solidFill>
                        <a:srgbClr val="595959"/>
                      </a:solidFill>
                      <a:latin typeface="Rockwell" pitchFamily="18" charset="0"/>
                      <a:ea typeface="MS PGothic" pitchFamily="34" charset="-128"/>
                    </a:defRPr>
                  </a:lvl4pPr>
                  <a:lvl5pPr marL="20574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ea typeface="MS PGothic" pitchFamily="34" charset="-128"/>
                    </a:defRPr>
                  </a:lvl5pPr>
                  <a:lvl6pPr marL="25146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6pPr>
                  <a:lvl7pPr marL="29718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7pPr>
                  <a:lvl8pPr marL="34290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8pPr>
                  <a:lvl9pPr marL="38862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9pPr>
                </a:lstStyle>
                <a:p>
                  <a:pPr eaLnBrk="1" hangingPunct="1">
                    <a:spcBef>
                      <a:spcPct val="50000"/>
                    </a:spcBef>
                    <a:buClrTx/>
                    <a:buSzTx/>
                    <a:buFontTx/>
                    <a:buNone/>
                    <a:defRPr/>
                  </a:pPr>
                  <a:r>
                    <a:rPr lang="en-GB" altLang="en-US" sz="1050" b="1">
                      <a:solidFill>
                        <a:srgbClr val="00628C"/>
                      </a:solidFill>
                      <a:latin typeface="Arial" pitchFamily="34" charset="0"/>
                      <a:ea typeface="ヒラギノ角ゴ Pro W3" charset="-128"/>
                    </a:rPr>
                    <a:t> 0</a:t>
                  </a:r>
                </a:p>
              </p:txBody>
            </p:sp>
          </p:grpSp>
        </p:grpSp>
        <p:grpSp>
          <p:nvGrpSpPr>
            <p:cNvPr id="34831" name="Group 25">
              <a:extLst>
                <a:ext uri="{FF2B5EF4-FFF2-40B4-BE49-F238E27FC236}">
                  <a16:creationId xmlns:a16="http://schemas.microsoft.com/office/drawing/2014/main" id="{559F76EA-77C8-4A3F-A744-41A042F3323C}"/>
                </a:ext>
              </a:extLst>
            </p:cNvPr>
            <p:cNvGrpSpPr>
              <a:grpSpLocks/>
            </p:cNvGrpSpPr>
            <p:nvPr/>
          </p:nvGrpSpPr>
          <p:grpSpPr bwMode="auto">
            <a:xfrm>
              <a:off x="861610" y="6034857"/>
              <a:ext cx="1222375" cy="622300"/>
              <a:chOff x="477" y="3811"/>
              <a:chExt cx="770" cy="392"/>
            </a:xfrm>
          </p:grpSpPr>
          <p:sp>
            <p:nvSpPr>
              <p:cNvPr id="34847" name="Freeform 26">
                <a:extLst>
                  <a:ext uri="{FF2B5EF4-FFF2-40B4-BE49-F238E27FC236}">
                    <a16:creationId xmlns:a16="http://schemas.microsoft.com/office/drawing/2014/main" id="{18748A8C-F8C1-45A9-B31E-EAFE6E1DFFD0}"/>
                  </a:ext>
                </a:extLst>
              </p:cNvPr>
              <p:cNvSpPr>
                <a:spLocks/>
              </p:cNvSpPr>
              <p:nvPr/>
            </p:nvSpPr>
            <p:spPr bwMode="auto">
              <a:xfrm>
                <a:off x="477" y="3811"/>
                <a:ext cx="679" cy="73"/>
              </a:xfrm>
              <a:custGeom>
                <a:avLst/>
                <a:gdLst>
                  <a:gd name="T0" fmla="*/ 0 w 589"/>
                  <a:gd name="T1" fmla="*/ 73 h 73"/>
                  <a:gd name="T2" fmla="*/ 16855 w 589"/>
                  <a:gd name="T3" fmla="*/ 0 h 73"/>
                  <a:gd name="T4" fmla="*/ 36405 w 589"/>
                  <a:gd name="T5" fmla="*/ 73 h 73"/>
                  <a:gd name="T6" fmla="*/ 0 60000 65536"/>
                  <a:gd name="T7" fmla="*/ 0 60000 65536"/>
                  <a:gd name="T8" fmla="*/ 0 60000 65536"/>
                  <a:gd name="T9" fmla="*/ 0 w 589"/>
                  <a:gd name="T10" fmla="*/ 0 h 73"/>
                  <a:gd name="T11" fmla="*/ 589 w 589"/>
                  <a:gd name="T12" fmla="*/ 73 h 73"/>
                </a:gdLst>
                <a:ahLst/>
                <a:cxnLst>
                  <a:cxn ang="T6">
                    <a:pos x="T0" y="T1"/>
                  </a:cxn>
                  <a:cxn ang="T7">
                    <a:pos x="T2" y="T3"/>
                  </a:cxn>
                  <a:cxn ang="T8">
                    <a:pos x="T4" y="T5"/>
                  </a:cxn>
                </a:cxnLst>
                <a:rect l="T9" t="T10" r="T11" b="T12"/>
                <a:pathLst>
                  <a:path w="589" h="73">
                    <a:moveTo>
                      <a:pt x="0" y="73"/>
                    </a:moveTo>
                    <a:cubicBezTo>
                      <a:pt x="87" y="36"/>
                      <a:pt x="174" y="0"/>
                      <a:pt x="272" y="0"/>
                    </a:cubicBezTo>
                    <a:cubicBezTo>
                      <a:pt x="370" y="0"/>
                      <a:pt x="536" y="61"/>
                      <a:pt x="589" y="73"/>
                    </a:cubicBezTo>
                  </a:path>
                </a:pathLst>
              </a:custGeom>
              <a:noFill/>
              <a:ln w="57150" cap="flat" cmpd="sng">
                <a:solidFill>
                  <a:srgbClr val="00628C"/>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nchor="ctr"/>
              <a:lstStyle/>
              <a:p>
                <a:endParaRPr lang="en-GB"/>
              </a:p>
            </p:txBody>
          </p:sp>
          <p:grpSp>
            <p:nvGrpSpPr>
              <p:cNvPr id="34848" name="Group 27">
                <a:extLst>
                  <a:ext uri="{FF2B5EF4-FFF2-40B4-BE49-F238E27FC236}">
                    <a16:creationId xmlns:a16="http://schemas.microsoft.com/office/drawing/2014/main" id="{ECC687F6-B691-4919-9CDD-23F6CA6658E7}"/>
                  </a:ext>
                </a:extLst>
              </p:cNvPr>
              <p:cNvGrpSpPr>
                <a:grpSpLocks/>
              </p:cNvGrpSpPr>
              <p:nvPr/>
            </p:nvGrpSpPr>
            <p:grpSpPr bwMode="auto">
              <a:xfrm>
                <a:off x="1111" y="3976"/>
                <a:ext cx="136" cy="227"/>
                <a:chOff x="431" y="3974"/>
                <a:chExt cx="136" cy="227"/>
              </a:xfrm>
            </p:grpSpPr>
            <p:sp>
              <p:nvSpPr>
                <p:cNvPr id="34849" name="Line 28">
                  <a:extLst>
                    <a:ext uri="{FF2B5EF4-FFF2-40B4-BE49-F238E27FC236}">
                      <a16:creationId xmlns:a16="http://schemas.microsoft.com/office/drawing/2014/main" id="{778C6606-4DBD-406C-B0A2-F7C99D214349}"/>
                    </a:ext>
                  </a:extLst>
                </p:cNvPr>
                <p:cNvSpPr>
                  <a:spLocks noChangeShapeType="1"/>
                </p:cNvSpPr>
                <p:nvPr/>
              </p:nvSpPr>
              <p:spPr bwMode="auto">
                <a:xfrm>
                  <a:off x="476" y="3974"/>
                  <a:ext cx="0" cy="91"/>
                </a:xfrm>
                <a:prstGeom prst="line">
                  <a:avLst/>
                </a:prstGeom>
                <a:noFill/>
                <a:ln w="28575">
                  <a:solidFill>
                    <a:srgbClr val="00628C"/>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61" name="Text Box 29">
                  <a:extLst>
                    <a:ext uri="{FF2B5EF4-FFF2-40B4-BE49-F238E27FC236}">
                      <a16:creationId xmlns:a16="http://schemas.microsoft.com/office/drawing/2014/main" id="{13E5EEEC-99C9-46D5-8A8E-B3EE65D5F66F}"/>
                    </a:ext>
                  </a:extLst>
                </p:cNvPr>
                <p:cNvSpPr txBox="1">
                  <a:spLocks noChangeArrowheads="1"/>
                </p:cNvSpPr>
                <p:nvPr/>
              </p:nvSpPr>
              <p:spPr bwMode="auto">
                <a:xfrm>
                  <a:off x="431" y="4066"/>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ts val="2000"/>
                    </a:spcBef>
                    <a:buClr>
                      <a:schemeClr val="accent1"/>
                    </a:buClr>
                    <a:buSzPct val="75000"/>
                    <a:buFont typeface="Wingdings" pitchFamily="2" charset="2"/>
                    <a:buChar char="n"/>
                    <a:defRPr sz="2000">
                      <a:solidFill>
                        <a:srgbClr val="595959"/>
                      </a:solidFill>
                      <a:latin typeface="Rockwell" pitchFamily="18" charset="0"/>
                      <a:ea typeface="MS PGothic" pitchFamily="34" charset="-128"/>
                    </a:defRPr>
                  </a:lvl1pPr>
                  <a:lvl2pPr marL="742950" indent="-285750" eaLnBrk="0" hangingPunct="0">
                    <a:spcBef>
                      <a:spcPts val="600"/>
                    </a:spcBef>
                    <a:buClr>
                      <a:srgbClr val="B870B8"/>
                    </a:buClr>
                    <a:buSzPct val="75000"/>
                    <a:buFont typeface="Wingdings" pitchFamily="2" charset="2"/>
                    <a:buChar char="n"/>
                    <a:defRPr>
                      <a:solidFill>
                        <a:srgbClr val="595959"/>
                      </a:solidFill>
                      <a:latin typeface="Rockwell" pitchFamily="18" charset="0"/>
                      <a:ea typeface="MS PGothic" pitchFamily="34" charset="-128"/>
                    </a:defRPr>
                  </a:lvl2pPr>
                  <a:lvl3pPr marL="11430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ea typeface="MS PGothic" pitchFamily="34" charset="-128"/>
                    </a:defRPr>
                  </a:lvl3pPr>
                  <a:lvl4pPr marL="1600200" indent="-228600" eaLnBrk="0" hangingPunct="0">
                    <a:spcBef>
                      <a:spcPts val="600"/>
                    </a:spcBef>
                    <a:buClr>
                      <a:srgbClr val="B870B8"/>
                    </a:buClr>
                    <a:buSzPct val="75000"/>
                    <a:buFont typeface="Wingdings" pitchFamily="2" charset="2"/>
                    <a:buChar char="n"/>
                    <a:defRPr>
                      <a:solidFill>
                        <a:srgbClr val="595959"/>
                      </a:solidFill>
                      <a:latin typeface="Rockwell" pitchFamily="18" charset="0"/>
                      <a:ea typeface="MS PGothic" pitchFamily="34" charset="-128"/>
                    </a:defRPr>
                  </a:lvl4pPr>
                  <a:lvl5pPr marL="20574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ea typeface="MS PGothic" pitchFamily="34" charset="-128"/>
                    </a:defRPr>
                  </a:lvl5pPr>
                  <a:lvl6pPr marL="25146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6pPr>
                  <a:lvl7pPr marL="29718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7pPr>
                  <a:lvl8pPr marL="34290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8pPr>
                  <a:lvl9pPr marL="38862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9pPr>
                </a:lstStyle>
                <a:p>
                  <a:pPr eaLnBrk="1" hangingPunct="1">
                    <a:spcBef>
                      <a:spcPct val="50000"/>
                    </a:spcBef>
                    <a:buClrTx/>
                    <a:buSzTx/>
                    <a:buFontTx/>
                    <a:buNone/>
                    <a:defRPr/>
                  </a:pPr>
                  <a:r>
                    <a:rPr lang="en-GB" altLang="en-US" sz="1050" b="1">
                      <a:solidFill>
                        <a:srgbClr val="00628C"/>
                      </a:solidFill>
                      <a:latin typeface="Arial" pitchFamily="34" charset="0"/>
                      <a:ea typeface="ヒラギノ角ゴ Pro W3" charset="-128"/>
                    </a:rPr>
                    <a:t> 3</a:t>
                  </a:r>
                </a:p>
              </p:txBody>
            </p:sp>
          </p:grpSp>
        </p:grpSp>
        <p:grpSp>
          <p:nvGrpSpPr>
            <p:cNvPr id="34832" name="Group 30">
              <a:extLst>
                <a:ext uri="{FF2B5EF4-FFF2-40B4-BE49-F238E27FC236}">
                  <a16:creationId xmlns:a16="http://schemas.microsoft.com/office/drawing/2014/main" id="{672AD6E3-765A-41EE-9244-0CEC5A402657}"/>
                </a:ext>
              </a:extLst>
            </p:cNvPr>
            <p:cNvGrpSpPr>
              <a:grpSpLocks/>
            </p:cNvGrpSpPr>
            <p:nvPr/>
          </p:nvGrpSpPr>
          <p:grpSpPr bwMode="auto">
            <a:xfrm>
              <a:off x="1939522" y="6034858"/>
              <a:ext cx="1223963" cy="619125"/>
              <a:chOff x="1156" y="3811"/>
              <a:chExt cx="771" cy="390"/>
            </a:xfrm>
          </p:grpSpPr>
          <p:grpSp>
            <p:nvGrpSpPr>
              <p:cNvPr id="34843" name="Group 31">
                <a:extLst>
                  <a:ext uri="{FF2B5EF4-FFF2-40B4-BE49-F238E27FC236}">
                    <a16:creationId xmlns:a16="http://schemas.microsoft.com/office/drawing/2014/main" id="{549B894C-481D-4269-9DB2-88E7D813A24C}"/>
                  </a:ext>
                </a:extLst>
              </p:cNvPr>
              <p:cNvGrpSpPr>
                <a:grpSpLocks/>
              </p:cNvGrpSpPr>
              <p:nvPr/>
            </p:nvGrpSpPr>
            <p:grpSpPr bwMode="auto">
              <a:xfrm>
                <a:off x="1791" y="3974"/>
                <a:ext cx="136" cy="227"/>
                <a:chOff x="431" y="3974"/>
                <a:chExt cx="136" cy="227"/>
              </a:xfrm>
            </p:grpSpPr>
            <p:sp>
              <p:nvSpPr>
                <p:cNvPr id="34845" name="Line 32">
                  <a:extLst>
                    <a:ext uri="{FF2B5EF4-FFF2-40B4-BE49-F238E27FC236}">
                      <a16:creationId xmlns:a16="http://schemas.microsoft.com/office/drawing/2014/main" id="{BA17EBAE-6E3F-4BFC-8268-7F88F784392B}"/>
                    </a:ext>
                  </a:extLst>
                </p:cNvPr>
                <p:cNvSpPr>
                  <a:spLocks noChangeShapeType="1"/>
                </p:cNvSpPr>
                <p:nvPr/>
              </p:nvSpPr>
              <p:spPr bwMode="auto">
                <a:xfrm>
                  <a:off x="476" y="3974"/>
                  <a:ext cx="0" cy="91"/>
                </a:xfrm>
                <a:prstGeom prst="line">
                  <a:avLst/>
                </a:prstGeom>
                <a:noFill/>
                <a:ln w="28575">
                  <a:solidFill>
                    <a:srgbClr val="00628C"/>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66" name="Text Box 33">
                  <a:extLst>
                    <a:ext uri="{FF2B5EF4-FFF2-40B4-BE49-F238E27FC236}">
                      <a16:creationId xmlns:a16="http://schemas.microsoft.com/office/drawing/2014/main" id="{B5B0172E-419D-4685-B899-DB85F3761A17}"/>
                    </a:ext>
                  </a:extLst>
                </p:cNvPr>
                <p:cNvSpPr txBox="1">
                  <a:spLocks noChangeArrowheads="1"/>
                </p:cNvSpPr>
                <p:nvPr/>
              </p:nvSpPr>
              <p:spPr bwMode="auto">
                <a:xfrm>
                  <a:off x="431" y="4065"/>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ts val="2000"/>
                    </a:spcBef>
                    <a:buClr>
                      <a:schemeClr val="accent1"/>
                    </a:buClr>
                    <a:buSzPct val="75000"/>
                    <a:buFont typeface="Wingdings" pitchFamily="2" charset="2"/>
                    <a:buChar char="n"/>
                    <a:defRPr sz="2000">
                      <a:solidFill>
                        <a:srgbClr val="595959"/>
                      </a:solidFill>
                      <a:latin typeface="Rockwell" pitchFamily="18" charset="0"/>
                      <a:ea typeface="MS PGothic" pitchFamily="34" charset="-128"/>
                    </a:defRPr>
                  </a:lvl1pPr>
                  <a:lvl2pPr marL="742950" indent="-285750" eaLnBrk="0" hangingPunct="0">
                    <a:spcBef>
                      <a:spcPts val="600"/>
                    </a:spcBef>
                    <a:buClr>
                      <a:srgbClr val="B870B8"/>
                    </a:buClr>
                    <a:buSzPct val="75000"/>
                    <a:buFont typeface="Wingdings" pitchFamily="2" charset="2"/>
                    <a:buChar char="n"/>
                    <a:defRPr>
                      <a:solidFill>
                        <a:srgbClr val="595959"/>
                      </a:solidFill>
                      <a:latin typeface="Rockwell" pitchFamily="18" charset="0"/>
                      <a:ea typeface="MS PGothic" pitchFamily="34" charset="-128"/>
                    </a:defRPr>
                  </a:lvl2pPr>
                  <a:lvl3pPr marL="11430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ea typeface="MS PGothic" pitchFamily="34" charset="-128"/>
                    </a:defRPr>
                  </a:lvl3pPr>
                  <a:lvl4pPr marL="1600200" indent="-228600" eaLnBrk="0" hangingPunct="0">
                    <a:spcBef>
                      <a:spcPts val="600"/>
                    </a:spcBef>
                    <a:buClr>
                      <a:srgbClr val="B870B8"/>
                    </a:buClr>
                    <a:buSzPct val="75000"/>
                    <a:buFont typeface="Wingdings" pitchFamily="2" charset="2"/>
                    <a:buChar char="n"/>
                    <a:defRPr>
                      <a:solidFill>
                        <a:srgbClr val="595959"/>
                      </a:solidFill>
                      <a:latin typeface="Rockwell" pitchFamily="18" charset="0"/>
                      <a:ea typeface="MS PGothic" pitchFamily="34" charset="-128"/>
                    </a:defRPr>
                  </a:lvl4pPr>
                  <a:lvl5pPr marL="20574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ea typeface="MS PGothic" pitchFamily="34" charset="-128"/>
                    </a:defRPr>
                  </a:lvl5pPr>
                  <a:lvl6pPr marL="25146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6pPr>
                  <a:lvl7pPr marL="29718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7pPr>
                  <a:lvl8pPr marL="34290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8pPr>
                  <a:lvl9pPr marL="38862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9pPr>
                </a:lstStyle>
                <a:p>
                  <a:pPr eaLnBrk="1" hangingPunct="1">
                    <a:spcBef>
                      <a:spcPct val="50000"/>
                    </a:spcBef>
                    <a:buClrTx/>
                    <a:buSzTx/>
                    <a:buFontTx/>
                    <a:buNone/>
                    <a:defRPr/>
                  </a:pPr>
                  <a:r>
                    <a:rPr lang="en-GB" altLang="en-US" sz="1050" b="1">
                      <a:solidFill>
                        <a:srgbClr val="00628C"/>
                      </a:solidFill>
                      <a:latin typeface="Arial" pitchFamily="34" charset="0"/>
                      <a:ea typeface="ヒラギノ角ゴ Pro W3" charset="-128"/>
                    </a:rPr>
                    <a:t> 6</a:t>
                  </a:r>
                </a:p>
              </p:txBody>
            </p:sp>
          </p:grpSp>
          <p:sp>
            <p:nvSpPr>
              <p:cNvPr id="34844" name="Freeform 34">
                <a:extLst>
                  <a:ext uri="{FF2B5EF4-FFF2-40B4-BE49-F238E27FC236}">
                    <a16:creationId xmlns:a16="http://schemas.microsoft.com/office/drawing/2014/main" id="{38F5B0E2-F1B8-42C3-A3ED-50B9007B3961}"/>
                  </a:ext>
                </a:extLst>
              </p:cNvPr>
              <p:cNvSpPr>
                <a:spLocks/>
              </p:cNvSpPr>
              <p:nvPr/>
            </p:nvSpPr>
            <p:spPr bwMode="auto">
              <a:xfrm>
                <a:off x="1156" y="3811"/>
                <a:ext cx="679" cy="73"/>
              </a:xfrm>
              <a:custGeom>
                <a:avLst/>
                <a:gdLst>
                  <a:gd name="T0" fmla="*/ 0 w 589"/>
                  <a:gd name="T1" fmla="*/ 73 h 73"/>
                  <a:gd name="T2" fmla="*/ 16855 w 589"/>
                  <a:gd name="T3" fmla="*/ 0 h 73"/>
                  <a:gd name="T4" fmla="*/ 36405 w 589"/>
                  <a:gd name="T5" fmla="*/ 73 h 73"/>
                  <a:gd name="T6" fmla="*/ 0 60000 65536"/>
                  <a:gd name="T7" fmla="*/ 0 60000 65536"/>
                  <a:gd name="T8" fmla="*/ 0 60000 65536"/>
                  <a:gd name="T9" fmla="*/ 0 w 589"/>
                  <a:gd name="T10" fmla="*/ 0 h 73"/>
                  <a:gd name="T11" fmla="*/ 589 w 589"/>
                  <a:gd name="T12" fmla="*/ 73 h 73"/>
                </a:gdLst>
                <a:ahLst/>
                <a:cxnLst>
                  <a:cxn ang="T6">
                    <a:pos x="T0" y="T1"/>
                  </a:cxn>
                  <a:cxn ang="T7">
                    <a:pos x="T2" y="T3"/>
                  </a:cxn>
                  <a:cxn ang="T8">
                    <a:pos x="T4" y="T5"/>
                  </a:cxn>
                </a:cxnLst>
                <a:rect l="T9" t="T10" r="T11" b="T12"/>
                <a:pathLst>
                  <a:path w="589" h="73">
                    <a:moveTo>
                      <a:pt x="0" y="73"/>
                    </a:moveTo>
                    <a:cubicBezTo>
                      <a:pt x="87" y="36"/>
                      <a:pt x="174" y="0"/>
                      <a:pt x="272" y="0"/>
                    </a:cubicBezTo>
                    <a:cubicBezTo>
                      <a:pt x="370" y="0"/>
                      <a:pt x="536" y="61"/>
                      <a:pt x="589" y="73"/>
                    </a:cubicBezTo>
                  </a:path>
                </a:pathLst>
              </a:custGeom>
              <a:noFill/>
              <a:ln w="57150" cap="flat" cmpd="sng">
                <a:solidFill>
                  <a:srgbClr val="00628C"/>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nchor="ctr"/>
              <a:lstStyle/>
              <a:p>
                <a:endParaRPr lang="en-GB"/>
              </a:p>
            </p:txBody>
          </p:sp>
        </p:grpSp>
        <p:grpSp>
          <p:nvGrpSpPr>
            <p:cNvPr id="34833" name="Group 35">
              <a:extLst>
                <a:ext uri="{FF2B5EF4-FFF2-40B4-BE49-F238E27FC236}">
                  <a16:creationId xmlns:a16="http://schemas.microsoft.com/office/drawing/2014/main" id="{A6918A50-CB75-419F-BED5-D3747C9F4332}"/>
                </a:ext>
              </a:extLst>
            </p:cNvPr>
            <p:cNvGrpSpPr>
              <a:grpSpLocks/>
            </p:cNvGrpSpPr>
            <p:nvPr/>
          </p:nvGrpSpPr>
          <p:grpSpPr bwMode="auto">
            <a:xfrm>
              <a:off x="3020609" y="6006282"/>
              <a:ext cx="1223962" cy="647700"/>
              <a:chOff x="1837" y="3793"/>
              <a:chExt cx="771" cy="408"/>
            </a:xfrm>
          </p:grpSpPr>
          <p:grpSp>
            <p:nvGrpSpPr>
              <p:cNvPr id="34839" name="Group 36">
                <a:extLst>
                  <a:ext uri="{FF2B5EF4-FFF2-40B4-BE49-F238E27FC236}">
                    <a16:creationId xmlns:a16="http://schemas.microsoft.com/office/drawing/2014/main" id="{505D5324-006A-4EB2-9473-8FFE0BD05C8D}"/>
                  </a:ext>
                </a:extLst>
              </p:cNvPr>
              <p:cNvGrpSpPr>
                <a:grpSpLocks/>
              </p:cNvGrpSpPr>
              <p:nvPr/>
            </p:nvGrpSpPr>
            <p:grpSpPr bwMode="auto">
              <a:xfrm>
                <a:off x="2472" y="3974"/>
                <a:ext cx="136" cy="227"/>
                <a:chOff x="431" y="3974"/>
                <a:chExt cx="136" cy="227"/>
              </a:xfrm>
            </p:grpSpPr>
            <p:sp>
              <p:nvSpPr>
                <p:cNvPr id="34841" name="Line 37">
                  <a:extLst>
                    <a:ext uri="{FF2B5EF4-FFF2-40B4-BE49-F238E27FC236}">
                      <a16:creationId xmlns:a16="http://schemas.microsoft.com/office/drawing/2014/main" id="{8CA886A8-CC29-4867-88C3-7F1A53F42948}"/>
                    </a:ext>
                  </a:extLst>
                </p:cNvPr>
                <p:cNvSpPr>
                  <a:spLocks noChangeShapeType="1"/>
                </p:cNvSpPr>
                <p:nvPr/>
              </p:nvSpPr>
              <p:spPr bwMode="auto">
                <a:xfrm>
                  <a:off x="476" y="3974"/>
                  <a:ext cx="0" cy="91"/>
                </a:xfrm>
                <a:prstGeom prst="line">
                  <a:avLst/>
                </a:prstGeom>
                <a:noFill/>
                <a:ln w="28575">
                  <a:solidFill>
                    <a:srgbClr val="00628C"/>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71" name="Text Box 38">
                  <a:extLst>
                    <a:ext uri="{FF2B5EF4-FFF2-40B4-BE49-F238E27FC236}">
                      <a16:creationId xmlns:a16="http://schemas.microsoft.com/office/drawing/2014/main" id="{0E80EC7F-E149-430B-8629-E4C8FE69D644}"/>
                    </a:ext>
                  </a:extLst>
                </p:cNvPr>
                <p:cNvSpPr txBox="1">
                  <a:spLocks noChangeArrowheads="1"/>
                </p:cNvSpPr>
                <p:nvPr/>
              </p:nvSpPr>
              <p:spPr bwMode="auto">
                <a:xfrm>
                  <a:off x="431" y="4065"/>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ts val="2000"/>
                    </a:spcBef>
                    <a:buClr>
                      <a:schemeClr val="accent1"/>
                    </a:buClr>
                    <a:buSzPct val="75000"/>
                    <a:buFont typeface="Wingdings" pitchFamily="2" charset="2"/>
                    <a:buChar char="n"/>
                    <a:defRPr sz="2000">
                      <a:solidFill>
                        <a:srgbClr val="595959"/>
                      </a:solidFill>
                      <a:latin typeface="Rockwell" pitchFamily="18" charset="0"/>
                      <a:ea typeface="MS PGothic" pitchFamily="34" charset="-128"/>
                    </a:defRPr>
                  </a:lvl1pPr>
                  <a:lvl2pPr marL="742950" indent="-285750" eaLnBrk="0" hangingPunct="0">
                    <a:spcBef>
                      <a:spcPts val="600"/>
                    </a:spcBef>
                    <a:buClr>
                      <a:srgbClr val="B870B8"/>
                    </a:buClr>
                    <a:buSzPct val="75000"/>
                    <a:buFont typeface="Wingdings" pitchFamily="2" charset="2"/>
                    <a:buChar char="n"/>
                    <a:defRPr>
                      <a:solidFill>
                        <a:srgbClr val="595959"/>
                      </a:solidFill>
                      <a:latin typeface="Rockwell" pitchFamily="18" charset="0"/>
                      <a:ea typeface="MS PGothic" pitchFamily="34" charset="-128"/>
                    </a:defRPr>
                  </a:lvl2pPr>
                  <a:lvl3pPr marL="11430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ea typeface="MS PGothic" pitchFamily="34" charset="-128"/>
                    </a:defRPr>
                  </a:lvl3pPr>
                  <a:lvl4pPr marL="1600200" indent="-228600" eaLnBrk="0" hangingPunct="0">
                    <a:spcBef>
                      <a:spcPts val="600"/>
                    </a:spcBef>
                    <a:buClr>
                      <a:srgbClr val="B870B8"/>
                    </a:buClr>
                    <a:buSzPct val="75000"/>
                    <a:buFont typeface="Wingdings" pitchFamily="2" charset="2"/>
                    <a:buChar char="n"/>
                    <a:defRPr>
                      <a:solidFill>
                        <a:srgbClr val="595959"/>
                      </a:solidFill>
                      <a:latin typeface="Rockwell" pitchFamily="18" charset="0"/>
                      <a:ea typeface="MS PGothic" pitchFamily="34" charset="-128"/>
                    </a:defRPr>
                  </a:lvl4pPr>
                  <a:lvl5pPr marL="20574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ea typeface="MS PGothic" pitchFamily="34" charset="-128"/>
                    </a:defRPr>
                  </a:lvl5pPr>
                  <a:lvl6pPr marL="25146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6pPr>
                  <a:lvl7pPr marL="29718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7pPr>
                  <a:lvl8pPr marL="34290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8pPr>
                  <a:lvl9pPr marL="38862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9pPr>
                </a:lstStyle>
                <a:p>
                  <a:pPr eaLnBrk="1" hangingPunct="1">
                    <a:spcBef>
                      <a:spcPct val="50000"/>
                    </a:spcBef>
                    <a:buClrTx/>
                    <a:buSzTx/>
                    <a:buFontTx/>
                    <a:buNone/>
                    <a:defRPr/>
                  </a:pPr>
                  <a:r>
                    <a:rPr lang="en-GB" altLang="en-US" sz="1050" b="1">
                      <a:solidFill>
                        <a:srgbClr val="00628C"/>
                      </a:solidFill>
                      <a:latin typeface="Arial" pitchFamily="34" charset="0"/>
                      <a:ea typeface="ヒラギノ角ゴ Pro W3" charset="-128"/>
                    </a:rPr>
                    <a:t> 9</a:t>
                  </a:r>
                </a:p>
              </p:txBody>
            </p:sp>
          </p:grpSp>
          <p:sp>
            <p:nvSpPr>
              <p:cNvPr id="34840" name="Freeform 39">
                <a:extLst>
                  <a:ext uri="{FF2B5EF4-FFF2-40B4-BE49-F238E27FC236}">
                    <a16:creationId xmlns:a16="http://schemas.microsoft.com/office/drawing/2014/main" id="{D39F497E-D1ED-46DC-A657-A24EDA6F981C}"/>
                  </a:ext>
                </a:extLst>
              </p:cNvPr>
              <p:cNvSpPr>
                <a:spLocks/>
              </p:cNvSpPr>
              <p:nvPr/>
            </p:nvSpPr>
            <p:spPr bwMode="auto">
              <a:xfrm>
                <a:off x="1837" y="3793"/>
                <a:ext cx="679" cy="73"/>
              </a:xfrm>
              <a:custGeom>
                <a:avLst/>
                <a:gdLst>
                  <a:gd name="T0" fmla="*/ 0 w 589"/>
                  <a:gd name="T1" fmla="*/ 73 h 73"/>
                  <a:gd name="T2" fmla="*/ 16855 w 589"/>
                  <a:gd name="T3" fmla="*/ 0 h 73"/>
                  <a:gd name="T4" fmla="*/ 36405 w 589"/>
                  <a:gd name="T5" fmla="*/ 73 h 73"/>
                  <a:gd name="T6" fmla="*/ 0 60000 65536"/>
                  <a:gd name="T7" fmla="*/ 0 60000 65536"/>
                  <a:gd name="T8" fmla="*/ 0 60000 65536"/>
                  <a:gd name="T9" fmla="*/ 0 w 589"/>
                  <a:gd name="T10" fmla="*/ 0 h 73"/>
                  <a:gd name="T11" fmla="*/ 589 w 589"/>
                  <a:gd name="T12" fmla="*/ 73 h 73"/>
                </a:gdLst>
                <a:ahLst/>
                <a:cxnLst>
                  <a:cxn ang="T6">
                    <a:pos x="T0" y="T1"/>
                  </a:cxn>
                  <a:cxn ang="T7">
                    <a:pos x="T2" y="T3"/>
                  </a:cxn>
                  <a:cxn ang="T8">
                    <a:pos x="T4" y="T5"/>
                  </a:cxn>
                </a:cxnLst>
                <a:rect l="T9" t="T10" r="T11" b="T12"/>
                <a:pathLst>
                  <a:path w="589" h="73">
                    <a:moveTo>
                      <a:pt x="0" y="73"/>
                    </a:moveTo>
                    <a:cubicBezTo>
                      <a:pt x="87" y="36"/>
                      <a:pt x="174" y="0"/>
                      <a:pt x="272" y="0"/>
                    </a:cubicBezTo>
                    <a:cubicBezTo>
                      <a:pt x="370" y="0"/>
                      <a:pt x="536" y="61"/>
                      <a:pt x="589" y="73"/>
                    </a:cubicBezTo>
                  </a:path>
                </a:pathLst>
              </a:custGeom>
              <a:noFill/>
              <a:ln w="57150" cap="flat" cmpd="sng">
                <a:solidFill>
                  <a:srgbClr val="00628C"/>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nchor="ctr"/>
              <a:lstStyle/>
              <a:p>
                <a:endParaRPr lang="en-GB"/>
              </a:p>
            </p:txBody>
          </p:sp>
        </p:grpSp>
        <p:grpSp>
          <p:nvGrpSpPr>
            <p:cNvPr id="34834" name="Group 40">
              <a:extLst>
                <a:ext uri="{FF2B5EF4-FFF2-40B4-BE49-F238E27FC236}">
                  <a16:creationId xmlns:a16="http://schemas.microsoft.com/office/drawing/2014/main" id="{98C83FFC-50C7-495E-B614-FD0532A52D4D}"/>
                </a:ext>
              </a:extLst>
            </p:cNvPr>
            <p:cNvGrpSpPr>
              <a:grpSpLocks/>
            </p:cNvGrpSpPr>
            <p:nvPr/>
          </p:nvGrpSpPr>
          <p:grpSpPr bwMode="auto">
            <a:xfrm>
              <a:off x="4103285" y="6006282"/>
              <a:ext cx="1222375" cy="647700"/>
              <a:chOff x="2519" y="3793"/>
              <a:chExt cx="770" cy="408"/>
            </a:xfrm>
          </p:grpSpPr>
          <p:grpSp>
            <p:nvGrpSpPr>
              <p:cNvPr id="34835" name="Group 41">
                <a:extLst>
                  <a:ext uri="{FF2B5EF4-FFF2-40B4-BE49-F238E27FC236}">
                    <a16:creationId xmlns:a16="http://schemas.microsoft.com/office/drawing/2014/main" id="{8177128C-4268-45CC-894B-F317F4F4DB94}"/>
                  </a:ext>
                </a:extLst>
              </p:cNvPr>
              <p:cNvGrpSpPr>
                <a:grpSpLocks/>
              </p:cNvGrpSpPr>
              <p:nvPr/>
            </p:nvGrpSpPr>
            <p:grpSpPr bwMode="auto">
              <a:xfrm>
                <a:off x="3107" y="3974"/>
                <a:ext cx="182" cy="227"/>
                <a:chOff x="3107" y="3974"/>
                <a:chExt cx="182" cy="227"/>
              </a:xfrm>
            </p:grpSpPr>
            <p:sp>
              <p:nvSpPr>
                <p:cNvPr id="34837" name="Line 42">
                  <a:extLst>
                    <a:ext uri="{FF2B5EF4-FFF2-40B4-BE49-F238E27FC236}">
                      <a16:creationId xmlns:a16="http://schemas.microsoft.com/office/drawing/2014/main" id="{1DA26A56-FC2F-4211-AF9F-C26B6341C518}"/>
                    </a:ext>
                  </a:extLst>
                </p:cNvPr>
                <p:cNvSpPr>
                  <a:spLocks noChangeShapeType="1"/>
                </p:cNvSpPr>
                <p:nvPr/>
              </p:nvSpPr>
              <p:spPr bwMode="auto">
                <a:xfrm>
                  <a:off x="3212" y="3974"/>
                  <a:ext cx="0" cy="91"/>
                </a:xfrm>
                <a:prstGeom prst="line">
                  <a:avLst/>
                </a:prstGeom>
                <a:noFill/>
                <a:ln w="28575">
                  <a:solidFill>
                    <a:srgbClr val="00628C"/>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76" name="Text Box 43">
                  <a:extLst>
                    <a:ext uri="{FF2B5EF4-FFF2-40B4-BE49-F238E27FC236}">
                      <a16:creationId xmlns:a16="http://schemas.microsoft.com/office/drawing/2014/main" id="{E871285C-CE76-400A-870D-BC3C40BD0758}"/>
                    </a:ext>
                  </a:extLst>
                </p:cNvPr>
                <p:cNvSpPr txBox="1">
                  <a:spLocks noChangeArrowheads="1"/>
                </p:cNvSpPr>
                <p:nvPr/>
              </p:nvSpPr>
              <p:spPr bwMode="auto">
                <a:xfrm>
                  <a:off x="3106" y="4065"/>
                  <a:ext cx="18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ts val="2000"/>
                    </a:spcBef>
                    <a:buClr>
                      <a:schemeClr val="accent1"/>
                    </a:buClr>
                    <a:buSzPct val="75000"/>
                    <a:buFont typeface="Wingdings" pitchFamily="2" charset="2"/>
                    <a:buChar char="n"/>
                    <a:defRPr sz="2000">
                      <a:solidFill>
                        <a:srgbClr val="595959"/>
                      </a:solidFill>
                      <a:latin typeface="Rockwell" pitchFamily="18" charset="0"/>
                      <a:ea typeface="MS PGothic" pitchFamily="34" charset="-128"/>
                    </a:defRPr>
                  </a:lvl1pPr>
                  <a:lvl2pPr marL="742950" indent="-285750" eaLnBrk="0" hangingPunct="0">
                    <a:spcBef>
                      <a:spcPts val="600"/>
                    </a:spcBef>
                    <a:buClr>
                      <a:srgbClr val="B870B8"/>
                    </a:buClr>
                    <a:buSzPct val="75000"/>
                    <a:buFont typeface="Wingdings" pitchFamily="2" charset="2"/>
                    <a:buChar char="n"/>
                    <a:defRPr>
                      <a:solidFill>
                        <a:srgbClr val="595959"/>
                      </a:solidFill>
                      <a:latin typeface="Rockwell" pitchFamily="18" charset="0"/>
                      <a:ea typeface="MS PGothic" pitchFamily="34" charset="-128"/>
                    </a:defRPr>
                  </a:lvl2pPr>
                  <a:lvl3pPr marL="11430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ea typeface="MS PGothic" pitchFamily="34" charset="-128"/>
                    </a:defRPr>
                  </a:lvl3pPr>
                  <a:lvl4pPr marL="1600200" indent="-228600" eaLnBrk="0" hangingPunct="0">
                    <a:spcBef>
                      <a:spcPts val="600"/>
                    </a:spcBef>
                    <a:buClr>
                      <a:srgbClr val="B870B8"/>
                    </a:buClr>
                    <a:buSzPct val="75000"/>
                    <a:buFont typeface="Wingdings" pitchFamily="2" charset="2"/>
                    <a:buChar char="n"/>
                    <a:defRPr>
                      <a:solidFill>
                        <a:srgbClr val="595959"/>
                      </a:solidFill>
                      <a:latin typeface="Rockwell" pitchFamily="18" charset="0"/>
                      <a:ea typeface="MS PGothic" pitchFamily="34" charset="-128"/>
                    </a:defRPr>
                  </a:lvl4pPr>
                  <a:lvl5pPr marL="20574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ea typeface="MS PGothic" pitchFamily="34" charset="-128"/>
                    </a:defRPr>
                  </a:lvl5pPr>
                  <a:lvl6pPr marL="25146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6pPr>
                  <a:lvl7pPr marL="29718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7pPr>
                  <a:lvl8pPr marL="34290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8pPr>
                  <a:lvl9pPr marL="38862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ea typeface="MS PGothic" pitchFamily="34" charset="-128"/>
                    </a:defRPr>
                  </a:lvl9pPr>
                </a:lstStyle>
                <a:p>
                  <a:pPr eaLnBrk="1" hangingPunct="1">
                    <a:spcBef>
                      <a:spcPct val="50000"/>
                    </a:spcBef>
                    <a:buClrTx/>
                    <a:buSzTx/>
                    <a:buFontTx/>
                    <a:buNone/>
                    <a:defRPr/>
                  </a:pPr>
                  <a:r>
                    <a:rPr lang="en-GB" altLang="en-US" sz="1050" b="1">
                      <a:solidFill>
                        <a:srgbClr val="00628C"/>
                      </a:solidFill>
                      <a:latin typeface="Arial" pitchFamily="34" charset="0"/>
                      <a:ea typeface="ヒラギノ角ゴ Pro W3" charset="-128"/>
                    </a:rPr>
                    <a:t> 12</a:t>
                  </a:r>
                </a:p>
              </p:txBody>
            </p:sp>
          </p:grpSp>
          <p:sp>
            <p:nvSpPr>
              <p:cNvPr id="34836" name="Freeform 44">
                <a:extLst>
                  <a:ext uri="{FF2B5EF4-FFF2-40B4-BE49-F238E27FC236}">
                    <a16:creationId xmlns:a16="http://schemas.microsoft.com/office/drawing/2014/main" id="{56B21DFF-A04C-49B3-9A99-BC374091CE13}"/>
                  </a:ext>
                </a:extLst>
              </p:cNvPr>
              <p:cNvSpPr>
                <a:spLocks/>
              </p:cNvSpPr>
              <p:nvPr/>
            </p:nvSpPr>
            <p:spPr bwMode="auto">
              <a:xfrm>
                <a:off x="2519" y="3793"/>
                <a:ext cx="679" cy="73"/>
              </a:xfrm>
              <a:custGeom>
                <a:avLst/>
                <a:gdLst>
                  <a:gd name="T0" fmla="*/ 0 w 589"/>
                  <a:gd name="T1" fmla="*/ 73 h 73"/>
                  <a:gd name="T2" fmla="*/ 16855 w 589"/>
                  <a:gd name="T3" fmla="*/ 0 h 73"/>
                  <a:gd name="T4" fmla="*/ 36405 w 589"/>
                  <a:gd name="T5" fmla="*/ 73 h 73"/>
                  <a:gd name="T6" fmla="*/ 0 60000 65536"/>
                  <a:gd name="T7" fmla="*/ 0 60000 65536"/>
                  <a:gd name="T8" fmla="*/ 0 60000 65536"/>
                  <a:gd name="T9" fmla="*/ 0 w 589"/>
                  <a:gd name="T10" fmla="*/ 0 h 73"/>
                  <a:gd name="T11" fmla="*/ 589 w 589"/>
                  <a:gd name="T12" fmla="*/ 73 h 73"/>
                </a:gdLst>
                <a:ahLst/>
                <a:cxnLst>
                  <a:cxn ang="T6">
                    <a:pos x="T0" y="T1"/>
                  </a:cxn>
                  <a:cxn ang="T7">
                    <a:pos x="T2" y="T3"/>
                  </a:cxn>
                  <a:cxn ang="T8">
                    <a:pos x="T4" y="T5"/>
                  </a:cxn>
                </a:cxnLst>
                <a:rect l="T9" t="T10" r="T11" b="T12"/>
                <a:pathLst>
                  <a:path w="589" h="73">
                    <a:moveTo>
                      <a:pt x="0" y="73"/>
                    </a:moveTo>
                    <a:cubicBezTo>
                      <a:pt x="87" y="36"/>
                      <a:pt x="174" y="0"/>
                      <a:pt x="272" y="0"/>
                    </a:cubicBezTo>
                    <a:cubicBezTo>
                      <a:pt x="370" y="0"/>
                      <a:pt x="536" y="61"/>
                      <a:pt x="589" y="73"/>
                    </a:cubicBezTo>
                  </a:path>
                </a:pathLst>
              </a:custGeom>
              <a:noFill/>
              <a:ln w="57150" cap="flat" cmpd="sng">
                <a:solidFill>
                  <a:srgbClr val="00628C"/>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nchor="ctr"/>
              <a:lstStyle/>
              <a:p>
                <a:endParaRPr lang="en-GB"/>
              </a:p>
            </p:txBody>
          </p:sp>
        </p:grpSp>
      </p:grpSp>
      <p:sp>
        <p:nvSpPr>
          <p:cNvPr id="3" name="Content Placeholder 2">
            <a:extLst>
              <a:ext uri="{FF2B5EF4-FFF2-40B4-BE49-F238E27FC236}">
                <a16:creationId xmlns:a16="http://schemas.microsoft.com/office/drawing/2014/main" id="{F6CBF2D4-353E-4F68-B5A9-A8EB2FC2C3E2}"/>
              </a:ext>
            </a:extLst>
          </p:cNvPr>
          <p:cNvSpPr txBox="1">
            <a:spLocks noChangeArrowheads="1"/>
          </p:cNvSpPr>
          <p:nvPr/>
        </p:nvSpPr>
        <p:spPr bwMode="auto">
          <a:xfrm>
            <a:off x="317953" y="342899"/>
            <a:ext cx="8142480" cy="1034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6858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nSpc>
                <a:spcPct val="110000"/>
              </a:lnSpc>
              <a:spcBef>
                <a:spcPct val="0"/>
              </a:spcBef>
              <a:spcAft>
                <a:spcPts val="675"/>
              </a:spcAft>
              <a:buClrTx/>
              <a:buNone/>
            </a:pPr>
            <a:r>
              <a:rPr lang="en-GB" altLang="en-US" sz="2400" dirty="0">
                <a:latin typeface="Calibri" panose="020F0502020204030204" pitchFamily="34" charset="0"/>
                <a:cs typeface="Calibri" panose="020F0502020204030204" pitchFamily="34" charset="0"/>
              </a:rPr>
              <a:t>We encourage children to explore a variety of representations which is part of something we call variation.</a:t>
            </a:r>
          </a:p>
        </p:txBody>
      </p:sp>
      <p:pic>
        <p:nvPicPr>
          <p:cNvPr id="1026" name="Picture 2" descr="Good Things Come in Threes: SOLIDWORKS Standard, Professional and Premium">
            <a:extLst>
              <a:ext uri="{FF2B5EF4-FFF2-40B4-BE49-F238E27FC236}">
                <a16:creationId xmlns:a16="http://schemas.microsoft.com/office/drawing/2014/main" id="{7AA94211-5471-4A68-B7C5-7A73171133F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381" r="11454"/>
          <a:stretch/>
        </p:blipFill>
        <p:spPr bwMode="auto">
          <a:xfrm>
            <a:off x="4539854" y="2005489"/>
            <a:ext cx="1323763" cy="11719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Good Things Come in Threes: SOLIDWORKS Standard, Professional and Premium">
            <a:extLst>
              <a:ext uri="{FF2B5EF4-FFF2-40B4-BE49-F238E27FC236}">
                <a16:creationId xmlns:a16="http://schemas.microsoft.com/office/drawing/2014/main" id="{CC69168E-18BF-45C5-8FA1-63C5784D2A4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381" r="11454"/>
          <a:stretch/>
        </p:blipFill>
        <p:spPr bwMode="auto">
          <a:xfrm>
            <a:off x="2335454" y="2016142"/>
            <a:ext cx="1323763" cy="11719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1">
            <a:extLst>
              <a:ext uri="{FF2B5EF4-FFF2-40B4-BE49-F238E27FC236}">
                <a16:creationId xmlns:a16="http://schemas.microsoft.com/office/drawing/2014/main" id="{646878CB-87AD-4EDD-9B34-4A64B15834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0283" t="3925" r="30070"/>
          <a:stretch>
            <a:fillRect/>
          </a:stretch>
        </p:blipFill>
        <p:spPr bwMode="auto">
          <a:xfrm>
            <a:off x="1460264" y="3426180"/>
            <a:ext cx="753752" cy="1826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1">
            <a:extLst>
              <a:ext uri="{FF2B5EF4-FFF2-40B4-BE49-F238E27FC236}">
                <a16:creationId xmlns:a16="http://schemas.microsoft.com/office/drawing/2014/main" id="{415C0601-698B-4150-A631-C98F04AA69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0283" t="3925" r="30070"/>
          <a:stretch>
            <a:fillRect/>
          </a:stretch>
        </p:blipFill>
        <p:spPr bwMode="auto">
          <a:xfrm>
            <a:off x="2260364" y="3419750"/>
            <a:ext cx="753752" cy="1826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1">
            <a:extLst>
              <a:ext uri="{FF2B5EF4-FFF2-40B4-BE49-F238E27FC236}">
                <a16:creationId xmlns:a16="http://schemas.microsoft.com/office/drawing/2014/main" id="{812E8B35-B3B4-4952-B197-996EF05E12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0283" t="3925" r="30070"/>
          <a:stretch>
            <a:fillRect/>
          </a:stretch>
        </p:blipFill>
        <p:spPr bwMode="auto">
          <a:xfrm>
            <a:off x="3034273" y="3415165"/>
            <a:ext cx="753752" cy="1826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Good Things Come in Threes: SOLIDWORKS Standard, Professional and Premium">
            <a:extLst>
              <a:ext uri="{FF2B5EF4-FFF2-40B4-BE49-F238E27FC236}">
                <a16:creationId xmlns:a16="http://schemas.microsoft.com/office/drawing/2014/main" id="{78EE3B1C-EE34-4ED4-81B0-3B0119EE684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381" r="11454"/>
          <a:stretch/>
        </p:blipFill>
        <p:spPr bwMode="auto">
          <a:xfrm>
            <a:off x="3486392" y="1408788"/>
            <a:ext cx="1323763" cy="11719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Good Things Come in Threes: SOLIDWORKS Standard, Professional and Premium">
            <a:extLst>
              <a:ext uri="{FF2B5EF4-FFF2-40B4-BE49-F238E27FC236}">
                <a16:creationId xmlns:a16="http://schemas.microsoft.com/office/drawing/2014/main" id="{20136A43-DF21-47B6-8A5E-525D509E1B0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381" r="11454"/>
          <a:stretch/>
        </p:blipFill>
        <p:spPr bwMode="auto">
          <a:xfrm>
            <a:off x="5688470" y="1438131"/>
            <a:ext cx="1323763" cy="11719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48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8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EE55F3-617B-4D8C-9C07-B70F87B6AE94}"/>
              </a:ext>
            </a:extLst>
          </p:cNvPr>
          <p:cNvSpPr txBox="1">
            <a:spLocks/>
          </p:cNvSpPr>
          <p:nvPr/>
        </p:nvSpPr>
        <p:spPr bwMode="auto">
          <a:xfrm>
            <a:off x="1355947" y="2071635"/>
            <a:ext cx="6858000" cy="1984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eaLnBrk="0" fontAlgn="base" hangingPunct="0">
              <a:spcBef>
                <a:spcPct val="0"/>
              </a:spcBef>
              <a:spcAft>
                <a:spcPct val="0"/>
              </a:spcAft>
              <a:defRPr sz="3600" b="1">
                <a:solidFill>
                  <a:srgbClr val="00628C"/>
                </a:solidFill>
                <a:latin typeface="+mj-lt"/>
                <a:ea typeface="+mj-ea"/>
                <a:cs typeface="+mj-cs"/>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buClrTx/>
              <a:buFontTx/>
              <a:buNone/>
            </a:pPr>
            <a:r>
              <a:rPr lang="en-GB" sz="2400" b="0" kern="0" dirty="0">
                <a:solidFill>
                  <a:schemeClr val="tx1"/>
                </a:solidFill>
                <a:latin typeface="Calibri" panose="020F0502020204030204" pitchFamily="34" charset="0"/>
                <a:cs typeface="Calibri" panose="020F0502020204030204" pitchFamily="34" charset="0"/>
              </a:rPr>
              <a:t>Sammy’s friend received 3 boxes of toy trucks. </a:t>
            </a:r>
            <a:br>
              <a:rPr lang="en-GB" sz="2400" b="0" kern="0" dirty="0">
                <a:solidFill>
                  <a:schemeClr val="tx1"/>
                </a:solidFill>
                <a:latin typeface="Calibri" panose="020F0502020204030204" pitchFamily="34" charset="0"/>
                <a:cs typeface="Calibri" panose="020F0502020204030204" pitchFamily="34" charset="0"/>
              </a:rPr>
            </a:br>
            <a:r>
              <a:rPr lang="en-GB" sz="2400" b="0" kern="0" dirty="0">
                <a:solidFill>
                  <a:schemeClr val="tx1"/>
                </a:solidFill>
                <a:latin typeface="Calibri" panose="020F0502020204030204" pitchFamily="34" charset="0"/>
                <a:cs typeface="Calibri" panose="020F0502020204030204" pitchFamily="34" charset="0"/>
              </a:rPr>
              <a:t>In each box there were 5 trucks.</a:t>
            </a:r>
            <a:br>
              <a:rPr lang="en-GB" sz="2400" b="0" kern="0" dirty="0">
                <a:solidFill>
                  <a:schemeClr val="tx1"/>
                </a:solidFill>
                <a:latin typeface="Calibri" panose="020F0502020204030204" pitchFamily="34" charset="0"/>
                <a:cs typeface="Calibri" panose="020F0502020204030204" pitchFamily="34" charset="0"/>
              </a:rPr>
            </a:br>
            <a:r>
              <a:rPr lang="en-GB" sz="2400" b="0" kern="0" dirty="0">
                <a:solidFill>
                  <a:schemeClr val="tx1"/>
                </a:solidFill>
                <a:latin typeface="Calibri" panose="020F0502020204030204" pitchFamily="34" charset="0"/>
                <a:cs typeface="Calibri" panose="020F0502020204030204" pitchFamily="34" charset="0"/>
              </a:rPr>
              <a:t>Sammy wants to know many trucks his friend had altogether.</a:t>
            </a:r>
            <a:br>
              <a:rPr lang="en-GB" sz="2400" b="0" kern="0" dirty="0">
                <a:solidFill>
                  <a:schemeClr val="tx1"/>
                </a:solidFill>
                <a:latin typeface="Calibri" panose="020F0502020204030204" pitchFamily="34" charset="0"/>
                <a:cs typeface="Calibri" panose="020F0502020204030204" pitchFamily="34" charset="0"/>
              </a:rPr>
            </a:br>
            <a:r>
              <a:rPr lang="en-GB" sz="2400" b="0" kern="0" dirty="0">
                <a:solidFill>
                  <a:schemeClr val="tx1"/>
                </a:solidFill>
                <a:latin typeface="Calibri" panose="020F0502020204030204" pitchFamily="34" charset="0"/>
                <a:cs typeface="Calibri" panose="020F0502020204030204" pitchFamily="34" charset="0"/>
              </a:rPr>
              <a:t>Can you help him find out?</a:t>
            </a:r>
          </a:p>
        </p:txBody>
      </p:sp>
      <p:pic>
        <p:nvPicPr>
          <p:cNvPr id="5" name="Picture 2" descr="http://image.europeancarweb.com/f/features/epcp_1010_tonka_toys_icon/30451252/epcp_1010_01_o+tonka_toys+truck.jpg">
            <a:extLst>
              <a:ext uri="{FF2B5EF4-FFF2-40B4-BE49-F238E27FC236}">
                <a16:creationId xmlns:a16="http://schemas.microsoft.com/office/drawing/2014/main" id="{3F3DA58A-3C21-4432-BB99-318375DF632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77796" y="260648"/>
            <a:ext cx="2321496" cy="17411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content.latest-hairstyles.com/wp-content/uploads/2012/06/long-bangs-boys-cut.jpg">
            <a:extLst>
              <a:ext uri="{FF2B5EF4-FFF2-40B4-BE49-F238E27FC236}">
                <a16:creationId xmlns:a16="http://schemas.microsoft.com/office/drawing/2014/main" id="{C6E4DD09-143C-491F-A5C3-08D14E3A5D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76672"/>
            <a:ext cx="2083594" cy="1391840"/>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oup 31">
            <a:extLst>
              <a:ext uri="{FF2B5EF4-FFF2-40B4-BE49-F238E27FC236}">
                <a16:creationId xmlns:a16="http://schemas.microsoft.com/office/drawing/2014/main" id="{DF74A823-0E2A-4A84-87D5-1C71516F9014}"/>
              </a:ext>
            </a:extLst>
          </p:cNvPr>
          <p:cNvGrpSpPr/>
          <p:nvPr/>
        </p:nvGrpSpPr>
        <p:grpSpPr>
          <a:xfrm>
            <a:off x="2595454" y="4259202"/>
            <a:ext cx="4643673" cy="2267592"/>
            <a:chOff x="2250163" y="4374478"/>
            <a:chExt cx="4643673" cy="2267592"/>
          </a:xfrm>
        </p:grpSpPr>
        <p:grpSp>
          <p:nvGrpSpPr>
            <p:cNvPr id="17" name="Group 16">
              <a:extLst>
                <a:ext uri="{FF2B5EF4-FFF2-40B4-BE49-F238E27FC236}">
                  <a16:creationId xmlns:a16="http://schemas.microsoft.com/office/drawing/2014/main" id="{734BF5C9-6000-4183-A6D9-4A33698C039B}"/>
                </a:ext>
              </a:extLst>
            </p:cNvPr>
            <p:cNvGrpSpPr/>
            <p:nvPr/>
          </p:nvGrpSpPr>
          <p:grpSpPr>
            <a:xfrm>
              <a:off x="2250163" y="4374478"/>
              <a:ext cx="4643673" cy="801047"/>
              <a:chOff x="2843808" y="4326606"/>
              <a:chExt cx="4643673" cy="801047"/>
            </a:xfrm>
          </p:grpSpPr>
          <p:pic>
            <p:nvPicPr>
              <p:cNvPr id="8" name="Picture 2" descr="http://image.europeancarweb.com/f/features/epcp_1010_tonka_toys_icon/30451252/epcp_1010_01_o+tonka_toys+truck.jpg">
                <a:extLst>
                  <a:ext uri="{FF2B5EF4-FFF2-40B4-BE49-F238E27FC236}">
                    <a16:creationId xmlns:a16="http://schemas.microsoft.com/office/drawing/2014/main" id="{852933D4-5281-4B97-BB82-0065FBAF689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4326606"/>
                <a:ext cx="1016732" cy="7625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image.europeancarweb.com/f/features/epcp_1010_tonka_toys_icon/30451252/epcp_1010_01_o+tonka_toys+truck.jpg">
                <a:extLst>
                  <a:ext uri="{FF2B5EF4-FFF2-40B4-BE49-F238E27FC236}">
                    <a16:creationId xmlns:a16="http://schemas.microsoft.com/office/drawing/2014/main" id="{C073D410-9E24-43F8-A637-86D8ED6D81D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1387" y="4355306"/>
                <a:ext cx="1016732" cy="76254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image.europeancarweb.com/f/features/epcp_1010_tonka_toys_icon/30451252/epcp_1010_01_o+tonka_toys+truck.jpg">
                <a:extLst>
                  <a:ext uri="{FF2B5EF4-FFF2-40B4-BE49-F238E27FC236}">
                    <a16:creationId xmlns:a16="http://schemas.microsoft.com/office/drawing/2014/main" id="{C8A83771-1C8D-433B-854E-A13BD0DA2C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1851" y="4326606"/>
                <a:ext cx="1016732" cy="76254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image.europeancarweb.com/f/features/epcp_1010_tonka_toys_icon/30451252/epcp_1010_01_o+tonka_toys+truck.jpg">
                <a:extLst>
                  <a:ext uri="{FF2B5EF4-FFF2-40B4-BE49-F238E27FC236}">
                    <a16:creationId xmlns:a16="http://schemas.microsoft.com/office/drawing/2014/main" id="{1A8F28AF-713F-4438-8E5A-533B979B274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9430" y="4355306"/>
                <a:ext cx="1016732" cy="7625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image.europeancarweb.com/f/features/epcp_1010_tonka_toys_icon/30451252/epcp_1010_01_o+tonka_toys+truck.jpg">
                <a:extLst>
                  <a:ext uri="{FF2B5EF4-FFF2-40B4-BE49-F238E27FC236}">
                    <a16:creationId xmlns:a16="http://schemas.microsoft.com/office/drawing/2014/main" id="{C75ACC8B-EA7F-45CC-9383-B620A36A9B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0749" y="4365104"/>
                <a:ext cx="1016732" cy="76254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a:extLst>
                <a:ext uri="{FF2B5EF4-FFF2-40B4-BE49-F238E27FC236}">
                  <a16:creationId xmlns:a16="http://schemas.microsoft.com/office/drawing/2014/main" id="{A2930F00-8BEA-4B1A-8097-048779F1288E}"/>
                </a:ext>
              </a:extLst>
            </p:cNvPr>
            <p:cNvGrpSpPr/>
            <p:nvPr/>
          </p:nvGrpSpPr>
          <p:grpSpPr>
            <a:xfrm>
              <a:off x="2250163" y="5137027"/>
              <a:ext cx="4643673" cy="801047"/>
              <a:chOff x="2843808" y="4326606"/>
              <a:chExt cx="4643673" cy="801047"/>
            </a:xfrm>
          </p:grpSpPr>
          <p:pic>
            <p:nvPicPr>
              <p:cNvPr id="19" name="Picture 2" descr="http://image.europeancarweb.com/f/features/epcp_1010_tonka_toys_icon/30451252/epcp_1010_01_o+tonka_toys+truck.jpg">
                <a:extLst>
                  <a:ext uri="{FF2B5EF4-FFF2-40B4-BE49-F238E27FC236}">
                    <a16:creationId xmlns:a16="http://schemas.microsoft.com/office/drawing/2014/main" id="{76206B59-789F-4DAE-B2F7-1CECEAEB7C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4326606"/>
                <a:ext cx="1016732" cy="76254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image.europeancarweb.com/f/features/epcp_1010_tonka_toys_icon/30451252/epcp_1010_01_o+tonka_toys+truck.jpg">
                <a:extLst>
                  <a:ext uri="{FF2B5EF4-FFF2-40B4-BE49-F238E27FC236}">
                    <a16:creationId xmlns:a16="http://schemas.microsoft.com/office/drawing/2014/main" id="{209F2C3F-4F17-44FC-B0A7-CEFEF2FCA9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1387" y="4355306"/>
                <a:ext cx="1016732" cy="76254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image.europeancarweb.com/f/features/epcp_1010_tonka_toys_icon/30451252/epcp_1010_01_o+tonka_toys+truck.jpg">
                <a:extLst>
                  <a:ext uri="{FF2B5EF4-FFF2-40B4-BE49-F238E27FC236}">
                    <a16:creationId xmlns:a16="http://schemas.microsoft.com/office/drawing/2014/main" id="{51D6AD8E-7FA2-4C38-8570-A31998C9BAD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1851" y="4326606"/>
                <a:ext cx="1016732" cy="76254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image.europeancarweb.com/f/features/epcp_1010_tonka_toys_icon/30451252/epcp_1010_01_o+tonka_toys+truck.jpg">
                <a:extLst>
                  <a:ext uri="{FF2B5EF4-FFF2-40B4-BE49-F238E27FC236}">
                    <a16:creationId xmlns:a16="http://schemas.microsoft.com/office/drawing/2014/main" id="{700DAEB6-654B-49FA-8CEF-F5B1A558FC5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9430" y="4355306"/>
                <a:ext cx="1016732" cy="76254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image.europeancarweb.com/f/features/epcp_1010_tonka_toys_icon/30451252/epcp_1010_01_o+tonka_toys+truck.jpg">
                <a:extLst>
                  <a:ext uri="{FF2B5EF4-FFF2-40B4-BE49-F238E27FC236}">
                    <a16:creationId xmlns:a16="http://schemas.microsoft.com/office/drawing/2014/main" id="{C34C4807-37C8-4AD3-91BF-49D2ADB01F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0749" y="4365104"/>
                <a:ext cx="1016732" cy="76254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Group 23">
              <a:extLst>
                <a:ext uri="{FF2B5EF4-FFF2-40B4-BE49-F238E27FC236}">
                  <a16:creationId xmlns:a16="http://schemas.microsoft.com/office/drawing/2014/main" id="{86EA117F-5399-4A61-81B2-2F6AF8213455}"/>
                </a:ext>
              </a:extLst>
            </p:cNvPr>
            <p:cNvGrpSpPr/>
            <p:nvPr/>
          </p:nvGrpSpPr>
          <p:grpSpPr>
            <a:xfrm>
              <a:off x="2250163" y="5841023"/>
              <a:ext cx="4643673" cy="801047"/>
              <a:chOff x="2843808" y="4326606"/>
              <a:chExt cx="4643673" cy="801047"/>
            </a:xfrm>
          </p:grpSpPr>
          <p:pic>
            <p:nvPicPr>
              <p:cNvPr id="25" name="Picture 2" descr="http://image.europeancarweb.com/f/features/epcp_1010_tonka_toys_icon/30451252/epcp_1010_01_o+tonka_toys+truck.jpg">
                <a:extLst>
                  <a:ext uri="{FF2B5EF4-FFF2-40B4-BE49-F238E27FC236}">
                    <a16:creationId xmlns:a16="http://schemas.microsoft.com/office/drawing/2014/main" id="{76FB35C0-29DD-49D1-96B7-23BA0E77B4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4326606"/>
                <a:ext cx="1016732" cy="76254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image.europeancarweb.com/f/features/epcp_1010_tonka_toys_icon/30451252/epcp_1010_01_o+tonka_toys+truck.jpg">
                <a:extLst>
                  <a:ext uri="{FF2B5EF4-FFF2-40B4-BE49-F238E27FC236}">
                    <a16:creationId xmlns:a16="http://schemas.microsoft.com/office/drawing/2014/main" id="{C1094946-6B0C-4578-B2BC-E0B31B52CC6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1387" y="4355306"/>
                <a:ext cx="1016732" cy="76254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image.europeancarweb.com/f/features/epcp_1010_tonka_toys_icon/30451252/epcp_1010_01_o+tonka_toys+truck.jpg">
                <a:extLst>
                  <a:ext uri="{FF2B5EF4-FFF2-40B4-BE49-F238E27FC236}">
                    <a16:creationId xmlns:a16="http://schemas.microsoft.com/office/drawing/2014/main" id="{6376194B-5876-451E-AAC1-8BD09742B3A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1851" y="4326606"/>
                <a:ext cx="1016732" cy="76254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ttp://image.europeancarweb.com/f/features/epcp_1010_tonka_toys_icon/30451252/epcp_1010_01_o+tonka_toys+truck.jpg">
                <a:extLst>
                  <a:ext uri="{FF2B5EF4-FFF2-40B4-BE49-F238E27FC236}">
                    <a16:creationId xmlns:a16="http://schemas.microsoft.com/office/drawing/2014/main" id="{7D4848B4-98AF-46DD-B580-0367D71FFE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9430" y="4355306"/>
                <a:ext cx="1016732" cy="76254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image.europeancarweb.com/f/features/epcp_1010_tonka_toys_icon/30451252/epcp_1010_01_o+tonka_toys+truck.jpg">
                <a:extLst>
                  <a:ext uri="{FF2B5EF4-FFF2-40B4-BE49-F238E27FC236}">
                    <a16:creationId xmlns:a16="http://schemas.microsoft.com/office/drawing/2014/main" id="{2F151B0B-C73F-4B87-893D-67A34EF741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0749" y="4365104"/>
                <a:ext cx="1016732" cy="762549"/>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1" name="Content Placeholder 2">
            <a:extLst>
              <a:ext uri="{FF2B5EF4-FFF2-40B4-BE49-F238E27FC236}">
                <a16:creationId xmlns:a16="http://schemas.microsoft.com/office/drawing/2014/main" id="{089FA60A-C5F2-4B0C-918C-32A204CA6953}"/>
              </a:ext>
            </a:extLst>
          </p:cNvPr>
          <p:cNvSpPr txBox="1">
            <a:spLocks noChangeArrowheads="1"/>
          </p:cNvSpPr>
          <p:nvPr/>
        </p:nvSpPr>
        <p:spPr bwMode="auto">
          <a:xfrm>
            <a:off x="354894" y="4926995"/>
            <a:ext cx="4104456"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6858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nSpc>
                <a:spcPct val="110000"/>
              </a:lnSpc>
              <a:spcBef>
                <a:spcPct val="0"/>
              </a:spcBef>
              <a:spcAft>
                <a:spcPts val="675"/>
              </a:spcAft>
              <a:buClrTx/>
              <a:buNone/>
            </a:pPr>
            <a:r>
              <a:rPr lang="en-GB" altLang="en-US" sz="2400" dirty="0">
                <a:latin typeface="Calibri" panose="020F0502020204030204" pitchFamily="34" charset="0"/>
                <a:cs typeface="Calibri" panose="020F0502020204030204" pitchFamily="34" charset="0"/>
              </a:rPr>
              <a:t>5 + 5 + 5 = 15</a:t>
            </a:r>
          </a:p>
          <a:p>
            <a:pPr>
              <a:lnSpc>
                <a:spcPct val="110000"/>
              </a:lnSpc>
              <a:spcBef>
                <a:spcPct val="0"/>
              </a:spcBef>
              <a:spcAft>
                <a:spcPts val="675"/>
              </a:spcAft>
              <a:buClrTx/>
              <a:buNone/>
            </a:pPr>
            <a:r>
              <a:rPr lang="en-GB" altLang="en-US" sz="2400" dirty="0">
                <a:latin typeface="Calibri" panose="020F0502020204030204" pitchFamily="34" charset="0"/>
                <a:cs typeface="Calibri" panose="020F0502020204030204" pitchFamily="34" charset="0"/>
              </a:rPr>
              <a:t>5 x 3 = 15</a:t>
            </a:r>
          </a:p>
        </p:txBody>
      </p:sp>
    </p:spTree>
    <p:extLst>
      <p:ext uri="{BB962C8B-B14F-4D97-AF65-F5344CB8AC3E}">
        <p14:creationId xmlns:p14="http://schemas.microsoft.com/office/powerpoint/2010/main" val="316971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EE55F3-617B-4D8C-9C07-B70F87B6AE94}"/>
              </a:ext>
            </a:extLst>
          </p:cNvPr>
          <p:cNvSpPr txBox="1">
            <a:spLocks/>
          </p:cNvSpPr>
          <p:nvPr/>
        </p:nvSpPr>
        <p:spPr bwMode="auto">
          <a:xfrm>
            <a:off x="983753" y="2189534"/>
            <a:ext cx="7176493" cy="1647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eaLnBrk="0" fontAlgn="base" hangingPunct="0">
              <a:spcBef>
                <a:spcPct val="0"/>
              </a:spcBef>
              <a:spcAft>
                <a:spcPct val="0"/>
              </a:spcAft>
              <a:defRPr sz="3600" b="1">
                <a:solidFill>
                  <a:srgbClr val="00628C"/>
                </a:solidFill>
                <a:latin typeface="+mj-lt"/>
                <a:ea typeface="+mj-ea"/>
                <a:cs typeface="+mj-cs"/>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buClrTx/>
              <a:buFontTx/>
              <a:buNone/>
            </a:pPr>
            <a:r>
              <a:rPr lang="en-GB" sz="2400" b="0" kern="0" dirty="0">
                <a:solidFill>
                  <a:schemeClr val="tx1"/>
                </a:solidFill>
                <a:latin typeface="Calibri" panose="020F0502020204030204" pitchFamily="34" charset="0"/>
                <a:cs typeface="Calibri" panose="020F0502020204030204" pitchFamily="34" charset="0"/>
              </a:rPr>
              <a:t>Sammy’s friend wanted to put his 15 trucks into boxes.</a:t>
            </a:r>
            <a:br>
              <a:rPr lang="en-GB" sz="2400" b="0" kern="0" dirty="0">
                <a:solidFill>
                  <a:schemeClr val="tx1"/>
                </a:solidFill>
                <a:latin typeface="Calibri" panose="020F0502020204030204" pitchFamily="34" charset="0"/>
                <a:cs typeface="Calibri" panose="020F0502020204030204" pitchFamily="34" charset="0"/>
              </a:rPr>
            </a:br>
            <a:r>
              <a:rPr lang="en-GB" sz="2400" b="0" kern="0" dirty="0">
                <a:solidFill>
                  <a:schemeClr val="tx1"/>
                </a:solidFill>
                <a:latin typeface="Calibri" panose="020F0502020204030204" pitchFamily="34" charset="0"/>
                <a:cs typeface="Calibri" panose="020F0502020204030204" pitchFamily="34" charset="0"/>
              </a:rPr>
              <a:t>He wanted to put 3 trucks in each box.</a:t>
            </a:r>
          </a:p>
          <a:p>
            <a:pPr>
              <a:buClrTx/>
              <a:buFontTx/>
              <a:buNone/>
            </a:pPr>
            <a:r>
              <a:rPr lang="en-GB" sz="2400" b="0" kern="0" dirty="0">
                <a:solidFill>
                  <a:schemeClr val="tx1"/>
                </a:solidFill>
                <a:latin typeface="Calibri" panose="020F0502020204030204" pitchFamily="34" charset="0"/>
                <a:cs typeface="Calibri" panose="020F0502020204030204" pitchFamily="34" charset="0"/>
              </a:rPr>
              <a:t>Sammy wants to know many boxes his friend needs.</a:t>
            </a:r>
            <a:br>
              <a:rPr lang="en-GB" sz="2400" b="0" kern="0" dirty="0">
                <a:solidFill>
                  <a:schemeClr val="tx1"/>
                </a:solidFill>
                <a:latin typeface="Calibri" panose="020F0502020204030204" pitchFamily="34" charset="0"/>
                <a:cs typeface="Calibri" panose="020F0502020204030204" pitchFamily="34" charset="0"/>
              </a:rPr>
            </a:br>
            <a:r>
              <a:rPr lang="en-GB" sz="2400" b="0" kern="0" dirty="0">
                <a:solidFill>
                  <a:schemeClr val="tx1"/>
                </a:solidFill>
                <a:latin typeface="Calibri" panose="020F0502020204030204" pitchFamily="34" charset="0"/>
                <a:cs typeface="Calibri" panose="020F0502020204030204" pitchFamily="34" charset="0"/>
              </a:rPr>
              <a:t>Can you help him find out?</a:t>
            </a:r>
          </a:p>
        </p:txBody>
      </p:sp>
      <p:pic>
        <p:nvPicPr>
          <p:cNvPr id="5" name="Picture 2" descr="http://image.europeancarweb.com/f/features/epcp_1010_tonka_toys_icon/30451252/epcp_1010_01_o+tonka_toys+truck.jpg">
            <a:extLst>
              <a:ext uri="{FF2B5EF4-FFF2-40B4-BE49-F238E27FC236}">
                <a16:creationId xmlns:a16="http://schemas.microsoft.com/office/drawing/2014/main" id="{3F3DA58A-3C21-4432-BB99-318375DF632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77796" y="260648"/>
            <a:ext cx="2321496" cy="17411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content.latest-hairstyles.com/wp-content/uploads/2012/06/long-bangs-boys-cut.jpg">
            <a:extLst>
              <a:ext uri="{FF2B5EF4-FFF2-40B4-BE49-F238E27FC236}">
                <a16:creationId xmlns:a16="http://schemas.microsoft.com/office/drawing/2014/main" id="{C6E4DD09-143C-491F-A5C3-08D14E3A5D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76672"/>
            <a:ext cx="2083594" cy="139184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9E5414F-4902-491D-AED4-08A04EEAE3C5}"/>
              </a:ext>
            </a:extLst>
          </p:cNvPr>
          <p:cNvSpPr txBox="1">
            <a:spLocks noChangeArrowheads="1"/>
          </p:cNvSpPr>
          <p:nvPr/>
        </p:nvSpPr>
        <p:spPr bwMode="auto">
          <a:xfrm>
            <a:off x="611560" y="4508970"/>
            <a:ext cx="2952328"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6858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nSpc>
                <a:spcPct val="110000"/>
              </a:lnSpc>
              <a:spcBef>
                <a:spcPct val="0"/>
              </a:spcBef>
              <a:spcAft>
                <a:spcPts val="675"/>
              </a:spcAft>
              <a:buClrTx/>
              <a:buNone/>
            </a:pPr>
            <a:r>
              <a:rPr lang="en-GB" altLang="en-US" sz="2400" dirty="0">
                <a:latin typeface="Calibri" panose="020F0502020204030204" pitchFamily="34" charset="0"/>
                <a:cs typeface="Calibri" panose="020F0502020204030204" pitchFamily="34" charset="0"/>
              </a:rPr>
              <a:t>15 – 3 – 3 – 3 – 3 – 3 </a:t>
            </a:r>
          </a:p>
          <a:p>
            <a:pPr>
              <a:lnSpc>
                <a:spcPct val="110000"/>
              </a:lnSpc>
              <a:spcBef>
                <a:spcPct val="0"/>
              </a:spcBef>
              <a:spcAft>
                <a:spcPts val="675"/>
              </a:spcAft>
              <a:buClrTx/>
              <a:buNone/>
            </a:pPr>
            <a:r>
              <a:rPr lang="en-GB" altLang="en-US" sz="2400" dirty="0">
                <a:latin typeface="Calibri" panose="020F0502020204030204" pitchFamily="34" charset="0"/>
                <a:cs typeface="Calibri" panose="020F0502020204030204" pitchFamily="34" charset="0"/>
              </a:rPr>
              <a:t>5 boxes</a:t>
            </a:r>
          </a:p>
          <a:p>
            <a:pPr>
              <a:lnSpc>
                <a:spcPct val="110000"/>
              </a:lnSpc>
              <a:spcBef>
                <a:spcPct val="0"/>
              </a:spcBef>
              <a:spcAft>
                <a:spcPts val="675"/>
              </a:spcAft>
              <a:buClrTx/>
              <a:buNone/>
            </a:pPr>
            <a:r>
              <a:rPr lang="en-GB" altLang="en-US" sz="2400" dirty="0">
                <a:latin typeface="Calibri" panose="020F0502020204030204" pitchFamily="34" charset="0"/>
                <a:cs typeface="Calibri" panose="020F0502020204030204" pitchFamily="34" charset="0"/>
              </a:rPr>
              <a:t>15 ÷ 3 = 5</a:t>
            </a:r>
          </a:p>
        </p:txBody>
      </p:sp>
      <p:sp>
        <p:nvSpPr>
          <p:cNvPr id="11" name="Rectangle 10">
            <a:extLst>
              <a:ext uri="{FF2B5EF4-FFF2-40B4-BE49-F238E27FC236}">
                <a16:creationId xmlns:a16="http://schemas.microsoft.com/office/drawing/2014/main" id="{63F3E148-182A-4081-9185-E08D8A929041}"/>
              </a:ext>
            </a:extLst>
          </p:cNvPr>
          <p:cNvSpPr/>
          <p:nvPr/>
        </p:nvSpPr>
        <p:spPr bwMode="auto">
          <a:xfrm>
            <a:off x="3491880" y="1196752"/>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15" name="Group 14">
            <a:extLst>
              <a:ext uri="{FF2B5EF4-FFF2-40B4-BE49-F238E27FC236}">
                <a16:creationId xmlns:a16="http://schemas.microsoft.com/office/drawing/2014/main" id="{4E1B32D7-98D7-4FA8-9256-C43A698FE8F9}"/>
              </a:ext>
            </a:extLst>
          </p:cNvPr>
          <p:cNvGrpSpPr/>
          <p:nvPr/>
        </p:nvGrpSpPr>
        <p:grpSpPr>
          <a:xfrm>
            <a:off x="3425830" y="4146304"/>
            <a:ext cx="5523150" cy="2410913"/>
            <a:chOff x="3425830" y="4146304"/>
            <a:chExt cx="5523150" cy="2410913"/>
          </a:xfrm>
        </p:grpSpPr>
        <p:grpSp>
          <p:nvGrpSpPr>
            <p:cNvPr id="17" name="Group 16">
              <a:extLst>
                <a:ext uri="{FF2B5EF4-FFF2-40B4-BE49-F238E27FC236}">
                  <a16:creationId xmlns:a16="http://schemas.microsoft.com/office/drawing/2014/main" id="{734BF5C9-6000-4183-A6D9-4A33698C039B}"/>
                </a:ext>
              </a:extLst>
            </p:cNvPr>
            <p:cNvGrpSpPr/>
            <p:nvPr/>
          </p:nvGrpSpPr>
          <p:grpSpPr>
            <a:xfrm>
              <a:off x="3520524" y="4146304"/>
              <a:ext cx="5428456" cy="775123"/>
              <a:chOff x="2475565" y="4330773"/>
              <a:chExt cx="5428456" cy="775123"/>
            </a:xfrm>
          </p:grpSpPr>
          <p:pic>
            <p:nvPicPr>
              <p:cNvPr id="8" name="Picture 2" descr="http://image.europeancarweb.com/f/features/epcp_1010_tonka_toys_icon/30451252/epcp_1010_01_o+tonka_toys+truck.jpg">
                <a:extLst>
                  <a:ext uri="{FF2B5EF4-FFF2-40B4-BE49-F238E27FC236}">
                    <a16:creationId xmlns:a16="http://schemas.microsoft.com/office/drawing/2014/main" id="{852933D4-5281-4B97-BB82-0065FBAF689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5565" y="4341963"/>
                <a:ext cx="1016732" cy="7625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image.europeancarweb.com/f/features/epcp_1010_tonka_toys_icon/30451252/epcp_1010_01_o+tonka_toys+truck.jpg">
                <a:extLst>
                  <a:ext uri="{FF2B5EF4-FFF2-40B4-BE49-F238E27FC236}">
                    <a16:creationId xmlns:a16="http://schemas.microsoft.com/office/drawing/2014/main" id="{C073D410-9E24-43F8-A637-86D8ED6D81D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2135" y="4333549"/>
                <a:ext cx="1016732" cy="76254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image.europeancarweb.com/f/features/epcp_1010_tonka_toys_icon/30451252/epcp_1010_01_o+tonka_toys+truck.jpg">
                <a:extLst>
                  <a:ext uri="{FF2B5EF4-FFF2-40B4-BE49-F238E27FC236}">
                    <a16:creationId xmlns:a16="http://schemas.microsoft.com/office/drawing/2014/main" id="{C8A83771-1C8D-433B-854E-A13BD0DA2C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0277" y="4330773"/>
                <a:ext cx="1016732" cy="76254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image.europeancarweb.com/f/features/epcp_1010_tonka_toys_icon/30451252/epcp_1010_01_o+tonka_toys+truck.jpg">
                <a:extLst>
                  <a:ext uri="{FF2B5EF4-FFF2-40B4-BE49-F238E27FC236}">
                    <a16:creationId xmlns:a16="http://schemas.microsoft.com/office/drawing/2014/main" id="{1A8F28AF-713F-4438-8E5A-533B979B274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8419" y="4333549"/>
                <a:ext cx="1016732" cy="7625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image.europeancarweb.com/f/features/epcp_1010_tonka_toys_icon/30451252/epcp_1010_01_o+tonka_toys+truck.jpg">
                <a:extLst>
                  <a:ext uri="{FF2B5EF4-FFF2-40B4-BE49-F238E27FC236}">
                    <a16:creationId xmlns:a16="http://schemas.microsoft.com/office/drawing/2014/main" id="{C75ACC8B-EA7F-45CC-9383-B620A36A9B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7289" y="4343347"/>
                <a:ext cx="1016732" cy="76254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Group 31">
              <a:extLst>
                <a:ext uri="{FF2B5EF4-FFF2-40B4-BE49-F238E27FC236}">
                  <a16:creationId xmlns:a16="http://schemas.microsoft.com/office/drawing/2014/main" id="{3FB1A42A-8793-4C0B-898D-B854AC642043}"/>
                </a:ext>
              </a:extLst>
            </p:cNvPr>
            <p:cNvGrpSpPr/>
            <p:nvPr/>
          </p:nvGrpSpPr>
          <p:grpSpPr>
            <a:xfrm>
              <a:off x="3466980" y="4941167"/>
              <a:ext cx="5428456" cy="775123"/>
              <a:chOff x="2475565" y="4330773"/>
              <a:chExt cx="5428456" cy="775123"/>
            </a:xfrm>
          </p:grpSpPr>
          <p:pic>
            <p:nvPicPr>
              <p:cNvPr id="33" name="Picture 2" descr="http://image.europeancarweb.com/f/features/epcp_1010_tonka_toys_icon/30451252/epcp_1010_01_o+tonka_toys+truck.jpg">
                <a:extLst>
                  <a:ext uri="{FF2B5EF4-FFF2-40B4-BE49-F238E27FC236}">
                    <a16:creationId xmlns:a16="http://schemas.microsoft.com/office/drawing/2014/main" id="{24CDB27C-9252-4A26-95B4-1AA22DA36B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5565" y="4341963"/>
                <a:ext cx="1016732" cy="76254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image.europeancarweb.com/f/features/epcp_1010_tonka_toys_icon/30451252/epcp_1010_01_o+tonka_toys+truck.jpg">
                <a:extLst>
                  <a:ext uri="{FF2B5EF4-FFF2-40B4-BE49-F238E27FC236}">
                    <a16:creationId xmlns:a16="http://schemas.microsoft.com/office/drawing/2014/main" id="{099CDE02-4CF6-416B-BC97-7E73DD3001C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2135" y="4333549"/>
                <a:ext cx="1016732" cy="76254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http://image.europeancarweb.com/f/features/epcp_1010_tonka_toys_icon/30451252/epcp_1010_01_o+tonka_toys+truck.jpg">
                <a:extLst>
                  <a:ext uri="{FF2B5EF4-FFF2-40B4-BE49-F238E27FC236}">
                    <a16:creationId xmlns:a16="http://schemas.microsoft.com/office/drawing/2014/main" id="{1168F99A-6ADB-415A-9ACB-04251CCF82D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0277" y="4330773"/>
                <a:ext cx="1016732" cy="76254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http://image.europeancarweb.com/f/features/epcp_1010_tonka_toys_icon/30451252/epcp_1010_01_o+tonka_toys+truck.jpg">
                <a:extLst>
                  <a:ext uri="{FF2B5EF4-FFF2-40B4-BE49-F238E27FC236}">
                    <a16:creationId xmlns:a16="http://schemas.microsoft.com/office/drawing/2014/main" id="{3D8D24D2-055D-426A-B357-1E25FBCBF5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8419" y="4333549"/>
                <a:ext cx="1016732" cy="76254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http://image.europeancarweb.com/f/features/epcp_1010_tonka_toys_icon/30451252/epcp_1010_01_o+tonka_toys+truck.jpg">
                <a:extLst>
                  <a:ext uri="{FF2B5EF4-FFF2-40B4-BE49-F238E27FC236}">
                    <a16:creationId xmlns:a16="http://schemas.microsoft.com/office/drawing/2014/main" id="{12466849-54D5-4AC0-9DF5-28BD9B4E69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7289" y="4343347"/>
                <a:ext cx="1016732" cy="76254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Group 37">
              <a:extLst>
                <a:ext uri="{FF2B5EF4-FFF2-40B4-BE49-F238E27FC236}">
                  <a16:creationId xmlns:a16="http://schemas.microsoft.com/office/drawing/2014/main" id="{9D213524-AE2F-4780-B9B3-6C61118759FB}"/>
                </a:ext>
              </a:extLst>
            </p:cNvPr>
            <p:cNvGrpSpPr/>
            <p:nvPr/>
          </p:nvGrpSpPr>
          <p:grpSpPr>
            <a:xfrm>
              <a:off x="3425830" y="5782094"/>
              <a:ext cx="5428456" cy="775123"/>
              <a:chOff x="2475565" y="4330773"/>
              <a:chExt cx="5428456" cy="775123"/>
            </a:xfrm>
          </p:grpSpPr>
          <p:pic>
            <p:nvPicPr>
              <p:cNvPr id="39" name="Picture 2" descr="http://image.europeancarweb.com/f/features/epcp_1010_tonka_toys_icon/30451252/epcp_1010_01_o+tonka_toys+truck.jpg">
                <a:extLst>
                  <a:ext uri="{FF2B5EF4-FFF2-40B4-BE49-F238E27FC236}">
                    <a16:creationId xmlns:a16="http://schemas.microsoft.com/office/drawing/2014/main" id="{078233F4-5FFC-450F-B2B5-3156227E5D7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5565" y="4341963"/>
                <a:ext cx="1016732" cy="76254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http://image.europeancarweb.com/f/features/epcp_1010_tonka_toys_icon/30451252/epcp_1010_01_o+tonka_toys+truck.jpg">
                <a:extLst>
                  <a:ext uri="{FF2B5EF4-FFF2-40B4-BE49-F238E27FC236}">
                    <a16:creationId xmlns:a16="http://schemas.microsoft.com/office/drawing/2014/main" id="{CE9D67BA-5C4C-4C32-A987-22D51CABCD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2135" y="4333549"/>
                <a:ext cx="1016732" cy="76254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http://image.europeancarweb.com/f/features/epcp_1010_tonka_toys_icon/30451252/epcp_1010_01_o+tonka_toys+truck.jpg">
                <a:extLst>
                  <a:ext uri="{FF2B5EF4-FFF2-40B4-BE49-F238E27FC236}">
                    <a16:creationId xmlns:a16="http://schemas.microsoft.com/office/drawing/2014/main" id="{09788584-8865-4674-B6F7-30EF21C574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0277" y="4330773"/>
                <a:ext cx="1016732" cy="76254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http://image.europeancarweb.com/f/features/epcp_1010_tonka_toys_icon/30451252/epcp_1010_01_o+tonka_toys+truck.jpg">
                <a:extLst>
                  <a:ext uri="{FF2B5EF4-FFF2-40B4-BE49-F238E27FC236}">
                    <a16:creationId xmlns:a16="http://schemas.microsoft.com/office/drawing/2014/main" id="{9D5BF07A-1EAA-41FD-98C5-BF2A8FE46E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8419" y="4333549"/>
                <a:ext cx="1016732" cy="76254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http://image.europeancarweb.com/f/features/epcp_1010_tonka_toys_icon/30451252/epcp_1010_01_o+tonka_toys+truck.jpg">
                <a:extLst>
                  <a:ext uri="{FF2B5EF4-FFF2-40B4-BE49-F238E27FC236}">
                    <a16:creationId xmlns:a16="http://schemas.microsoft.com/office/drawing/2014/main" id="{39D4B8E0-8C99-415D-9B8D-C34A2683B2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7289" y="4343347"/>
                <a:ext cx="1016732" cy="762549"/>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3" name="Oval 12">
            <a:extLst>
              <a:ext uri="{FF2B5EF4-FFF2-40B4-BE49-F238E27FC236}">
                <a16:creationId xmlns:a16="http://schemas.microsoft.com/office/drawing/2014/main" id="{2A2BB3E4-5F35-4106-9728-0A3C52697AF5}"/>
              </a:ext>
            </a:extLst>
          </p:cNvPr>
          <p:cNvSpPr/>
          <p:nvPr/>
        </p:nvSpPr>
        <p:spPr bwMode="auto">
          <a:xfrm>
            <a:off x="3457283" y="3997252"/>
            <a:ext cx="912994" cy="2606088"/>
          </a:xfrm>
          <a:prstGeom prst="ellipse">
            <a:avLst/>
          </a:prstGeom>
          <a:no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noFill/>
              <a:effectLst/>
              <a:latin typeface="Arial" charset="0"/>
            </a:endParaRPr>
          </a:p>
        </p:txBody>
      </p:sp>
      <p:sp>
        <p:nvSpPr>
          <p:cNvPr id="45" name="Oval 44">
            <a:extLst>
              <a:ext uri="{FF2B5EF4-FFF2-40B4-BE49-F238E27FC236}">
                <a16:creationId xmlns:a16="http://schemas.microsoft.com/office/drawing/2014/main" id="{630B29A7-CA87-4F0F-97C2-459FE37E5DC7}"/>
              </a:ext>
            </a:extLst>
          </p:cNvPr>
          <p:cNvSpPr/>
          <p:nvPr/>
        </p:nvSpPr>
        <p:spPr bwMode="auto">
          <a:xfrm>
            <a:off x="4502415" y="3997252"/>
            <a:ext cx="912994" cy="2606088"/>
          </a:xfrm>
          <a:prstGeom prst="ellipse">
            <a:avLst/>
          </a:prstGeom>
          <a:no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noFill/>
              <a:effectLst/>
              <a:latin typeface="Arial" charset="0"/>
            </a:endParaRPr>
          </a:p>
        </p:txBody>
      </p:sp>
      <p:sp>
        <p:nvSpPr>
          <p:cNvPr id="47" name="Oval 46">
            <a:extLst>
              <a:ext uri="{FF2B5EF4-FFF2-40B4-BE49-F238E27FC236}">
                <a16:creationId xmlns:a16="http://schemas.microsoft.com/office/drawing/2014/main" id="{C4BD7C98-9F3F-4B91-8D7E-8932204B04E0}"/>
              </a:ext>
            </a:extLst>
          </p:cNvPr>
          <p:cNvSpPr/>
          <p:nvPr/>
        </p:nvSpPr>
        <p:spPr bwMode="auto">
          <a:xfrm>
            <a:off x="5621299" y="3991264"/>
            <a:ext cx="912994" cy="2606088"/>
          </a:xfrm>
          <a:prstGeom prst="ellipse">
            <a:avLst/>
          </a:prstGeom>
          <a:no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noFill/>
              <a:effectLst/>
              <a:latin typeface="Arial" charset="0"/>
            </a:endParaRPr>
          </a:p>
        </p:txBody>
      </p:sp>
      <p:sp>
        <p:nvSpPr>
          <p:cNvPr id="49" name="Oval 48">
            <a:extLst>
              <a:ext uri="{FF2B5EF4-FFF2-40B4-BE49-F238E27FC236}">
                <a16:creationId xmlns:a16="http://schemas.microsoft.com/office/drawing/2014/main" id="{AF3CA9B3-BBE3-4FB6-AA6E-FF1DA8BD665B}"/>
              </a:ext>
            </a:extLst>
          </p:cNvPr>
          <p:cNvSpPr/>
          <p:nvPr/>
        </p:nvSpPr>
        <p:spPr bwMode="auto">
          <a:xfrm>
            <a:off x="6762804" y="3955733"/>
            <a:ext cx="912994" cy="2606088"/>
          </a:xfrm>
          <a:prstGeom prst="ellipse">
            <a:avLst/>
          </a:prstGeom>
          <a:no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noFill/>
              <a:effectLst/>
              <a:latin typeface="Arial" charset="0"/>
            </a:endParaRPr>
          </a:p>
        </p:txBody>
      </p:sp>
      <p:sp>
        <p:nvSpPr>
          <p:cNvPr id="51" name="Oval 50">
            <a:extLst>
              <a:ext uri="{FF2B5EF4-FFF2-40B4-BE49-F238E27FC236}">
                <a16:creationId xmlns:a16="http://schemas.microsoft.com/office/drawing/2014/main" id="{5EEB16B4-C07C-480F-B0BD-7FC525A98997}"/>
              </a:ext>
            </a:extLst>
          </p:cNvPr>
          <p:cNvSpPr/>
          <p:nvPr/>
        </p:nvSpPr>
        <p:spPr bwMode="auto">
          <a:xfrm>
            <a:off x="7881688" y="3949745"/>
            <a:ext cx="912994" cy="2606088"/>
          </a:xfrm>
          <a:prstGeom prst="ellipse">
            <a:avLst/>
          </a:prstGeom>
          <a:no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noFill/>
              <a:effectLst/>
              <a:latin typeface="Arial" charset="0"/>
            </a:endParaRPr>
          </a:p>
        </p:txBody>
      </p:sp>
    </p:spTree>
    <p:extLst>
      <p:ext uri="{BB962C8B-B14F-4D97-AF65-F5344CB8AC3E}">
        <p14:creationId xmlns:p14="http://schemas.microsoft.com/office/powerpoint/2010/main" val="284626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animBg="1"/>
      <p:bldP spid="45" grpId="0" animBg="1"/>
      <p:bldP spid="47" grpId="0" animBg="1"/>
      <p:bldP spid="49" grpId="0" animBg="1"/>
      <p:bldP spid="5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3D47FAA-DBA5-414C-A370-F1DC32E6EA7C}"/>
              </a:ext>
            </a:extLst>
          </p:cNvPr>
          <p:cNvSpPr txBox="1"/>
          <p:nvPr/>
        </p:nvSpPr>
        <p:spPr>
          <a:xfrm>
            <a:off x="1475656" y="332656"/>
            <a:ext cx="1440459" cy="461665"/>
          </a:xfrm>
          <a:prstGeom prst="rect">
            <a:avLst/>
          </a:prstGeom>
          <a:noFill/>
        </p:spPr>
        <p:txBody>
          <a:bodyPr wrap="none" rtlCol="0">
            <a:spAutoFit/>
          </a:bodyPr>
          <a:lstStyle/>
          <a:p>
            <a:pPr>
              <a:buNone/>
            </a:pPr>
            <a:r>
              <a:rPr lang="en-GB" sz="2400" dirty="0">
                <a:latin typeface="Calibri" panose="020F0502020204030204" pitchFamily="34" charset="0"/>
                <a:cs typeface="Calibri" panose="020F0502020204030204" pitchFamily="34" charset="0"/>
              </a:rPr>
              <a:t>Scaling up</a:t>
            </a:r>
          </a:p>
        </p:txBody>
      </p:sp>
      <p:sp>
        <p:nvSpPr>
          <p:cNvPr id="10" name="Rectangle 9">
            <a:extLst>
              <a:ext uri="{FF2B5EF4-FFF2-40B4-BE49-F238E27FC236}">
                <a16:creationId xmlns:a16="http://schemas.microsoft.com/office/drawing/2014/main" id="{64918564-2104-4431-957B-5839D557DB33}"/>
              </a:ext>
            </a:extLst>
          </p:cNvPr>
          <p:cNvSpPr/>
          <p:nvPr/>
        </p:nvSpPr>
        <p:spPr>
          <a:xfrm>
            <a:off x="3279238" y="1585288"/>
            <a:ext cx="5568873" cy="2741328"/>
          </a:xfrm>
          <a:prstGeom prst="rect">
            <a:avLst/>
          </a:prstGeom>
        </p:spPr>
        <p:txBody>
          <a:bodyPr wrap="square">
            <a:spAutoFit/>
          </a:bodyPr>
          <a:lstStyle/>
          <a:p>
            <a:pPr>
              <a:lnSpc>
                <a:spcPct val="107000"/>
              </a:lnSpc>
              <a:spcAft>
                <a:spcPts val="0"/>
              </a:spcAft>
              <a:buNone/>
            </a:pPr>
            <a:r>
              <a:rPr lang="en-GB" sz="2400" dirty="0">
                <a:latin typeface="Calibri" panose="020F0502020204030204" pitchFamily="34" charset="0"/>
                <a:cs typeface="Calibri" panose="020F0502020204030204" pitchFamily="34" charset="0"/>
              </a:rPr>
              <a:t>Sam had 2 toy cars. </a:t>
            </a:r>
          </a:p>
          <a:p>
            <a:pPr>
              <a:lnSpc>
                <a:spcPct val="107000"/>
              </a:lnSpc>
              <a:spcAft>
                <a:spcPts val="0"/>
              </a:spcAft>
              <a:buNone/>
            </a:pPr>
            <a:r>
              <a:rPr lang="en-GB" sz="2400" dirty="0">
                <a:latin typeface="Calibri" panose="020F0502020204030204" pitchFamily="34" charset="0"/>
                <a:cs typeface="Calibri" panose="020F0502020204030204" pitchFamily="34" charset="0"/>
              </a:rPr>
              <a:t>Adam had 3 times as many. </a:t>
            </a:r>
          </a:p>
          <a:p>
            <a:pPr>
              <a:lnSpc>
                <a:spcPct val="107000"/>
              </a:lnSpc>
              <a:spcAft>
                <a:spcPts val="0"/>
              </a:spcAft>
              <a:buNone/>
            </a:pPr>
            <a:r>
              <a:rPr lang="en-GB" sz="2400" dirty="0">
                <a:latin typeface="Calibri" panose="020F0502020204030204" pitchFamily="34" charset="0"/>
                <a:cs typeface="Calibri" panose="020F0502020204030204" pitchFamily="34" charset="0"/>
              </a:rPr>
              <a:t>How many toy cars did Adam have? </a:t>
            </a:r>
          </a:p>
          <a:p>
            <a:pPr>
              <a:lnSpc>
                <a:spcPct val="107000"/>
              </a:lnSpc>
              <a:spcAft>
                <a:spcPts val="0"/>
              </a:spcAft>
              <a:buNone/>
            </a:pPr>
            <a:r>
              <a:rPr lang="en-GB" sz="2400" dirty="0">
                <a:latin typeface="Calibri" panose="020F0502020204030204" pitchFamily="34" charset="0"/>
                <a:cs typeface="Calibri" panose="020F0502020204030204" pitchFamily="34" charset="0"/>
              </a:rPr>
              <a:t>How many more toy cars did Adam have? </a:t>
            </a:r>
          </a:p>
          <a:p>
            <a:pPr>
              <a:lnSpc>
                <a:spcPct val="107000"/>
              </a:lnSpc>
              <a:spcAft>
                <a:spcPts val="0"/>
              </a:spcAft>
              <a:buNone/>
            </a:pPr>
            <a:r>
              <a:rPr lang="en-GB" sz="2400" dirty="0">
                <a:latin typeface="Calibri" panose="020F0502020204030204" pitchFamily="34" charset="0"/>
                <a:cs typeface="Calibri" panose="020F0502020204030204" pitchFamily="34" charset="0"/>
              </a:rPr>
              <a:t>How many toy cars did they have altogether?</a:t>
            </a:r>
          </a:p>
        </p:txBody>
      </p:sp>
      <p:sp>
        <p:nvSpPr>
          <p:cNvPr id="13" name="TextBox 12">
            <a:extLst>
              <a:ext uri="{FF2B5EF4-FFF2-40B4-BE49-F238E27FC236}">
                <a16:creationId xmlns:a16="http://schemas.microsoft.com/office/drawing/2014/main" id="{DD44F1FA-45DD-4BE2-8A7C-4F9164EAE526}"/>
              </a:ext>
            </a:extLst>
          </p:cNvPr>
          <p:cNvSpPr txBox="1"/>
          <p:nvPr/>
        </p:nvSpPr>
        <p:spPr>
          <a:xfrm>
            <a:off x="517622" y="4552099"/>
            <a:ext cx="3362139" cy="430887"/>
          </a:xfrm>
          <a:prstGeom prst="rect">
            <a:avLst/>
          </a:prstGeom>
          <a:noFill/>
        </p:spPr>
        <p:txBody>
          <a:bodyPr wrap="none" rtlCol="0">
            <a:spAutoFit/>
          </a:bodyPr>
          <a:lstStyle/>
          <a:p>
            <a:pPr>
              <a:buNone/>
            </a:pPr>
            <a:r>
              <a:rPr lang="en-GB" sz="2200" dirty="0">
                <a:latin typeface="Calibri" panose="020F0502020204030204" pitchFamily="34" charset="0"/>
                <a:cs typeface="Calibri" panose="020F0502020204030204" pitchFamily="34" charset="0"/>
              </a:rPr>
              <a:t>What if Sam had 3 toy cars?</a:t>
            </a:r>
          </a:p>
        </p:txBody>
      </p:sp>
      <p:sp>
        <p:nvSpPr>
          <p:cNvPr id="14" name="TextBox 13">
            <a:extLst>
              <a:ext uri="{FF2B5EF4-FFF2-40B4-BE49-F238E27FC236}">
                <a16:creationId xmlns:a16="http://schemas.microsoft.com/office/drawing/2014/main" id="{B538B348-2C05-4E91-AF39-F9E20459CBFA}"/>
              </a:ext>
            </a:extLst>
          </p:cNvPr>
          <p:cNvSpPr txBox="1"/>
          <p:nvPr/>
        </p:nvSpPr>
        <p:spPr>
          <a:xfrm>
            <a:off x="517622" y="5067460"/>
            <a:ext cx="3362139" cy="430887"/>
          </a:xfrm>
          <a:prstGeom prst="rect">
            <a:avLst/>
          </a:prstGeom>
          <a:noFill/>
        </p:spPr>
        <p:txBody>
          <a:bodyPr wrap="none" rtlCol="0">
            <a:spAutoFit/>
          </a:bodyPr>
          <a:lstStyle/>
          <a:p>
            <a:pPr>
              <a:buNone/>
            </a:pPr>
            <a:r>
              <a:rPr lang="en-GB" sz="2200" dirty="0">
                <a:latin typeface="Calibri" panose="020F0502020204030204" pitchFamily="34" charset="0"/>
                <a:cs typeface="Calibri" panose="020F0502020204030204" pitchFamily="34" charset="0"/>
              </a:rPr>
              <a:t>What if Sam had 4 toy cars?</a:t>
            </a:r>
          </a:p>
        </p:txBody>
      </p:sp>
      <p:sp>
        <p:nvSpPr>
          <p:cNvPr id="15" name="TextBox 14">
            <a:extLst>
              <a:ext uri="{FF2B5EF4-FFF2-40B4-BE49-F238E27FC236}">
                <a16:creationId xmlns:a16="http://schemas.microsoft.com/office/drawing/2014/main" id="{C4FE2558-6F81-4A58-9142-51D97C8C0E14}"/>
              </a:ext>
            </a:extLst>
          </p:cNvPr>
          <p:cNvSpPr txBox="1"/>
          <p:nvPr/>
        </p:nvSpPr>
        <p:spPr>
          <a:xfrm>
            <a:off x="517622" y="5582821"/>
            <a:ext cx="3362139" cy="430887"/>
          </a:xfrm>
          <a:prstGeom prst="rect">
            <a:avLst/>
          </a:prstGeom>
          <a:noFill/>
        </p:spPr>
        <p:txBody>
          <a:bodyPr wrap="none" rtlCol="0">
            <a:spAutoFit/>
          </a:bodyPr>
          <a:lstStyle/>
          <a:p>
            <a:pPr>
              <a:buNone/>
            </a:pPr>
            <a:r>
              <a:rPr lang="en-GB" sz="2200" dirty="0">
                <a:latin typeface="Calibri" panose="020F0502020204030204" pitchFamily="34" charset="0"/>
                <a:cs typeface="Calibri" panose="020F0502020204030204" pitchFamily="34" charset="0"/>
              </a:rPr>
              <a:t>What if Sam had 5 toy cars?</a:t>
            </a:r>
          </a:p>
        </p:txBody>
      </p:sp>
      <p:sp>
        <p:nvSpPr>
          <p:cNvPr id="16" name="TextBox 15">
            <a:extLst>
              <a:ext uri="{FF2B5EF4-FFF2-40B4-BE49-F238E27FC236}">
                <a16:creationId xmlns:a16="http://schemas.microsoft.com/office/drawing/2014/main" id="{08CA0D05-2311-4487-8FA3-DDF8672DA0D8}"/>
              </a:ext>
            </a:extLst>
          </p:cNvPr>
          <p:cNvSpPr txBox="1"/>
          <p:nvPr/>
        </p:nvSpPr>
        <p:spPr>
          <a:xfrm>
            <a:off x="517622" y="6072176"/>
            <a:ext cx="3362139" cy="430887"/>
          </a:xfrm>
          <a:prstGeom prst="rect">
            <a:avLst/>
          </a:prstGeom>
          <a:noFill/>
        </p:spPr>
        <p:txBody>
          <a:bodyPr wrap="none" rtlCol="0">
            <a:spAutoFit/>
          </a:bodyPr>
          <a:lstStyle/>
          <a:p>
            <a:pPr>
              <a:buNone/>
            </a:pPr>
            <a:r>
              <a:rPr lang="en-GB" sz="2200" dirty="0">
                <a:latin typeface="Calibri" panose="020F0502020204030204" pitchFamily="34" charset="0"/>
                <a:cs typeface="Calibri" panose="020F0502020204030204" pitchFamily="34" charset="0"/>
              </a:rPr>
              <a:t>What if Sam had 6 toy cars?</a:t>
            </a:r>
          </a:p>
        </p:txBody>
      </p:sp>
      <p:sp>
        <p:nvSpPr>
          <p:cNvPr id="18" name="TextBox 17">
            <a:extLst>
              <a:ext uri="{FF2B5EF4-FFF2-40B4-BE49-F238E27FC236}">
                <a16:creationId xmlns:a16="http://schemas.microsoft.com/office/drawing/2014/main" id="{4929377D-4C65-4D9D-9EA3-95E9D3D73DDE}"/>
              </a:ext>
            </a:extLst>
          </p:cNvPr>
          <p:cNvSpPr txBox="1"/>
          <p:nvPr/>
        </p:nvSpPr>
        <p:spPr>
          <a:xfrm>
            <a:off x="4572000" y="4994968"/>
            <a:ext cx="4372920" cy="1175706"/>
          </a:xfrm>
          <a:prstGeom prst="rect">
            <a:avLst/>
          </a:prstGeom>
          <a:noFill/>
        </p:spPr>
        <p:txBody>
          <a:bodyPr wrap="square" rtlCol="0">
            <a:spAutoFit/>
          </a:bodyPr>
          <a:lstStyle/>
          <a:p>
            <a:pPr>
              <a:buNone/>
            </a:pPr>
            <a:r>
              <a:rPr lang="en-GB" sz="2200" dirty="0">
                <a:latin typeface="Calibri" panose="020F0502020204030204" pitchFamily="34" charset="0"/>
                <a:cs typeface="Calibri" panose="020F0502020204030204" pitchFamily="34" charset="0"/>
              </a:rPr>
              <a:t>Make up your own number of toy cars that Sam could have had.</a:t>
            </a:r>
          </a:p>
          <a:p>
            <a:pPr>
              <a:buNone/>
            </a:pPr>
            <a:r>
              <a:rPr lang="en-GB" sz="2200" dirty="0">
                <a:latin typeface="Calibri" panose="020F0502020204030204" pitchFamily="34" charset="0"/>
                <a:cs typeface="Calibri" panose="020F0502020204030204" pitchFamily="34" charset="0"/>
              </a:rPr>
              <a:t>Answer the questions.</a:t>
            </a:r>
          </a:p>
        </p:txBody>
      </p:sp>
      <p:grpSp>
        <p:nvGrpSpPr>
          <p:cNvPr id="7" name="Group 6">
            <a:extLst>
              <a:ext uri="{FF2B5EF4-FFF2-40B4-BE49-F238E27FC236}">
                <a16:creationId xmlns:a16="http://schemas.microsoft.com/office/drawing/2014/main" id="{2DBC0D21-670E-471D-9856-7D2321BF70D6}"/>
              </a:ext>
            </a:extLst>
          </p:cNvPr>
          <p:cNvGrpSpPr/>
          <p:nvPr/>
        </p:nvGrpSpPr>
        <p:grpSpPr>
          <a:xfrm>
            <a:off x="160034" y="1112744"/>
            <a:ext cx="2631244" cy="1108451"/>
            <a:chOff x="1172050" y="1139408"/>
            <a:chExt cx="3508326" cy="1477935"/>
          </a:xfrm>
        </p:grpSpPr>
        <p:sp>
          <p:nvSpPr>
            <p:cNvPr id="11" name="TextBox 10">
              <a:extLst>
                <a:ext uri="{FF2B5EF4-FFF2-40B4-BE49-F238E27FC236}">
                  <a16:creationId xmlns:a16="http://schemas.microsoft.com/office/drawing/2014/main" id="{5B07F797-A6C7-4E54-808D-1A05A997A605}"/>
                </a:ext>
              </a:extLst>
            </p:cNvPr>
            <p:cNvSpPr txBox="1"/>
            <p:nvPr/>
          </p:nvSpPr>
          <p:spPr>
            <a:xfrm>
              <a:off x="1353190" y="1190661"/>
              <a:ext cx="957955" cy="615553"/>
            </a:xfrm>
            <a:prstGeom prst="rect">
              <a:avLst/>
            </a:prstGeom>
            <a:noFill/>
          </p:spPr>
          <p:txBody>
            <a:bodyPr wrap="none" rtlCol="0">
              <a:spAutoFit/>
            </a:bodyPr>
            <a:lstStyle/>
            <a:p>
              <a:pPr>
                <a:buNone/>
              </a:pPr>
              <a:r>
                <a:rPr lang="en-GB" sz="2400" dirty="0">
                  <a:latin typeface="Calibri" panose="020F0502020204030204" pitchFamily="34" charset="0"/>
                  <a:cs typeface="Calibri" panose="020F0502020204030204" pitchFamily="34" charset="0"/>
                </a:rPr>
                <a:t>Sam</a:t>
              </a:r>
            </a:p>
          </p:txBody>
        </p:sp>
        <p:sp>
          <p:nvSpPr>
            <p:cNvPr id="12" name="TextBox 11">
              <a:extLst>
                <a:ext uri="{FF2B5EF4-FFF2-40B4-BE49-F238E27FC236}">
                  <a16:creationId xmlns:a16="http://schemas.microsoft.com/office/drawing/2014/main" id="{2BFF46A2-26C2-4A15-8DE4-4C2F06524469}"/>
                </a:ext>
              </a:extLst>
            </p:cNvPr>
            <p:cNvSpPr txBox="1"/>
            <p:nvPr/>
          </p:nvSpPr>
          <p:spPr>
            <a:xfrm>
              <a:off x="1172050" y="2001790"/>
              <a:ext cx="1222986" cy="615553"/>
            </a:xfrm>
            <a:prstGeom prst="rect">
              <a:avLst/>
            </a:prstGeom>
            <a:noFill/>
          </p:spPr>
          <p:txBody>
            <a:bodyPr wrap="none" rtlCol="0">
              <a:spAutoFit/>
            </a:bodyPr>
            <a:lstStyle/>
            <a:p>
              <a:pPr>
                <a:buNone/>
              </a:pPr>
              <a:r>
                <a:rPr lang="en-GB" sz="2400" dirty="0">
                  <a:latin typeface="Calibri" panose="020F0502020204030204" pitchFamily="34" charset="0"/>
                  <a:cs typeface="Calibri" panose="020F0502020204030204" pitchFamily="34" charset="0"/>
                </a:rPr>
                <a:t>Adam</a:t>
              </a:r>
            </a:p>
          </p:txBody>
        </p:sp>
        <p:grpSp>
          <p:nvGrpSpPr>
            <p:cNvPr id="2" name="Group 1">
              <a:extLst>
                <a:ext uri="{FF2B5EF4-FFF2-40B4-BE49-F238E27FC236}">
                  <a16:creationId xmlns:a16="http://schemas.microsoft.com/office/drawing/2014/main" id="{F463D8B5-17F6-4FB2-8C79-A7442B55CA5C}"/>
                </a:ext>
              </a:extLst>
            </p:cNvPr>
            <p:cNvGrpSpPr/>
            <p:nvPr/>
          </p:nvGrpSpPr>
          <p:grpSpPr>
            <a:xfrm>
              <a:off x="2451094" y="1139408"/>
              <a:ext cx="2229282" cy="1413986"/>
              <a:chOff x="2451094" y="1139408"/>
              <a:chExt cx="2229282" cy="1413986"/>
            </a:xfrm>
          </p:grpSpPr>
          <p:grpSp>
            <p:nvGrpSpPr>
              <p:cNvPr id="3" name="Group 2">
                <a:extLst>
                  <a:ext uri="{FF2B5EF4-FFF2-40B4-BE49-F238E27FC236}">
                    <a16:creationId xmlns:a16="http://schemas.microsoft.com/office/drawing/2014/main" id="{DB5925EB-9B04-4EE3-B061-080C38620386}"/>
                  </a:ext>
                </a:extLst>
              </p:cNvPr>
              <p:cNvGrpSpPr/>
              <p:nvPr/>
            </p:nvGrpSpPr>
            <p:grpSpPr>
              <a:xfrm>
                <a:off x="2451094" y="1139408"/>
                <a:ext cx="1440459" cy="1413986"/>
                <a:chOff x="0" y="0"/>
                <a:chExt cx="320040" cy="327660"/>
              </a:xfrm>
            </p:grpSpPr>
            <p:sp>
              <p:nvSpPr>
                <p:cNvPr id="4" name="Oval 3">
                  <a:extLst>
                    <a:ext uri="{FF2B5EF4-FFF2-40B4-BE49-F238E27FC236}">
                      <a16:creationId xmlns:a16="http://schemas.microsoft.com/office/drawing/2014/main" id="{00907076-C9FB-442E-A9F3-CA64F365DC96}"/>
                    </a:ext>
                  </a:extLst>
                </p:cNvPr>
                <p:cNvSpPr/>
                <p:nvPr/>
              </p:nvSpPr>
              <p:spPr>
                <a:xfrm>
                  <a:off x="2785" y="0"/>
                  <a:ext cx="144780" cy="1447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buNone/>
                  </a:pPr>
                  <a:endParaRPr lang="en-GB" sz="2400">
                    <a:latin typeface="Calibri" panose="020F0502020204030204" pitchFamily="34" charset="0"/>
                    <a:cs typeface="Calibri" panose="020F0502020204030204" pitchFamily="34" charset="0"/>
                  </a:endParaRPr>
                </a:p>
              </p:txBody>
            </p:sp>
            <p:sp>
              <p:nvSpPr>
                <p:cNvPr id="5" name="Oval 4">
                  <a:extLst>
                    <a:ext uri="{FF2B5EF4-FFF2-40B4-BE49-F238E27FC236}">
                      <a16:creationId xmlns:a16="http://schemas.microsoft.com/office/drawing/2014/main" id="{91DCABB8-4AAC-491D-AC79-5CADE8FF36A4}"/>
                    </a:ext>
                  </a:extLst>
                </p:cNvPr>
                <p:cNvSpPr/>
                <p:nvPr/>
              </p:nvSpPr>
              <p:spPr>
                <a:xfrm>
                  <a:off x="0" y="182880"/>
                  <a:ext cx="144780" cy="1447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buNone/>
                  </a:pPr>
                  <a:endParaRPr lang="en-GB" sz="2400">
                    <a:latin typeface="Calibri" panose="020F0502020204030204" pitchFamily="34" charset="0"/>
                    <a:cs typeface="Calibri" panose="020F0502020204030204" pitchFamily="34" charset="0"/>
                  </a:endParaRPr>
                </a:p>
              </p:txBody>
            </p:sp>
            <p:sp>
              <p:nvSpPr>
                <p:cNvPr id="6" name="Oval 5">
                  <a:extLst>
                    <a:ext uri="{FF2B5EF4-FFF2-40B4-BE49-F238E27FC236}">
                      <a16:creationId xmlns:a16="http://schemas.microsoft.com/office/drawing/2014/main" id="{60C2E405-0B3B-44F2-A28A-461F3052D112}"/>
                    </a:ext>
                  </a:extLst>
                </p:cNvPr>
                <p:cNvSpPr/>
                <p:nvPr/>
              </p:nvSpPr>
              <p:spPr>
                <a:xfrm>
                  <a:off x="175260" y="180315"/>
                  <a:ext cx="144780" cy="1447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buNone/>
                  </a:pPr>
                  <a:endParaRPr lang="en-GB" sz="2400">
                    <a:latin typeface="Calibri" panose="020F0502020204030204" pitchFamily="34" charset="0"/>
                    <a:cs typeface="Calibri" panose="020F0502020204030204" pitchFamily="34" charset="0"/>
                  </a:endParaRPr>
                </a:p>
              </p:txBody>
            </p:sp>
          </p:grpSp>
          <p:sp>
            <p:nvSpPr>
              <p:cNvPr id="19" name="Oval 18">
                <a:extLst>
                  <a:ext uri="{FF2B5EF4-FFF2-40B4-BE49-F238E27FC236}">
                    <a16:creationId xmlns:a16="http://schemas.microsoft.com/office/drawing/2014/main" id="{61CCC498-7BF4-4ECD-B4EB-EBF0FDBB475D}"/>
                  </a:ext>
                </a:extLst>
              </p:cNvPr>
              <p:cNvSpPr/>
              <p:nvPr/>
            </p:nvSpPr>
            <p:spPr>
              <a:xfrm>
                <a:off x="4028740" y="1928609"/>
                <a:ext cx="651636" cy="62478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buNone/>
                </a:pPr>
                <a:endParaRPr lang="en-GB" sz="2400">
                  <a:latin typeface="Calibri" panose="020F0502020204030204" pitchFamily="34" charset="0"/>
                  <a:cs typeface="Calibri" panose="020F0502020204030204" pitchFamily="34" charset="0"/>
                </a:endParaRPr>
              </a:p>
            </p:txBody>
          </p:sp>
        </p:grpSp>
      </p:grpSp>
      <p:pic>
        <p:nvPicPr>
          <p:cNvPr id="1028" name="Picture 4" descr="1:64 Hot Wheels Brembo Black Pagani Huayra Diecast HW Speed Super Car Toy  Cars | eBay">
            <a:extLst>
              <a:ext uri="{FF2B5EF4-FFF2-40B4-BE49-F238E27FC236}">
                <a16:creationId xmlns:a16="http://schemas.microsoft.com/office/drawing/2014/main" id="{BCBB7B71-8C0E-4868-9F83-3D4226E356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81" t="27702" r="8281" b="28250"/>
          <a:stretch/>
        </p:blipFill>
        <p:spPr bwMode="auto">
          <a:xfrm>
            <a:off x="4772831" y="537893"/>
            <a:ext cx="1811828" cy="9396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mote Control 1:14 Lamborghini Aventador Coupe Orange Car - Smyths Toys UK">
            <a:extLst>
              <a:ext uri="{FF2B5EF4-FFF2-40B4-BE49-F238E27FC236}">
                <a16:creationId xmlns:a16="http://schemas.microsoft.com/office/drawing/2014/main" id="{3DC8575F-D7C2-4C5B-9D33-FBD16CD3C8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882" r="6957" b="27881"/>
          <a:stretch/>
        </p:blipFill>
        <p:spPr bwMode="auto">
          <a:xfrm>
            <a:off x="6588224" y="558997"/>
            <a:ext cx="1877871" cy="892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96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7DE5AA3-A7BF-4247-ADC9-BFA081235F33}"/>
              </a:ext>
            </a:extLst>
          </p:cNvPr>
          <p:cNvGrpSpPr/>
          <p:nvPr/>
        </p:nvGrpSpPr>
        <p:grpSpPr>
          <a:xfrm>
            <a:off x="1764412" y="1219392"/>
            <a:ext cx="4572001" cy="2741328"/>
            <a:chOff x="1740144" y="-86200"/>
            <a:chExt cx="6096001" cy="3655105"/>
          </a:xfrm>
        </p:grpSpPr>
        <p:sp>
          <p:nvSpPr>
            <p:cNvPr id="3" name="Rectangle 2">
              <a:extLst>
                <a:ext uri="{FF2B5EF4-FFF2-40B4-BE49-F238E27FC236}">
                  <a16:creationId xmlns:a16="http://schemas.microsoft.com/office/drawing/2014/main" id="{38F60D40-6FA6-43FD-ADD4-759BD2C81FBF}"/>
                </a:ext>
              </a:extLst>
            </p:cNvPr>
            <p:cNvSpPr/>
            <p:nvPr/>
          </p:nvSpPr>
          <p:spPr>
            <a:xfrm>
              <a:off x="1740144" y="-86200"/>
              <a:ext cx="6096001" cy="3655105"/>
            </a:xfrm>
            <a:prstGeom prst="rect">
              <a:avLst/>
            </a:prstGeom>
          </p:spPr>
          <p:txBody>
            <a:bodyPr>
              <a:spAutoFit/>
            </a:bodyPr>
            <a:lstStyle/>
            <a:p>
              <a:pPr>
                <a:lnSpc>
                  <a:spcPct val="107000"/>
                </a:lnSpc>
                <a:spcAft>
                  <a:spcPts val="0"/>
                </a:spcAft>
                <a:buNone/>
              </a:pPr>
              <a:r>
                <a:rPr lang="en-GB" sz="2400" dirty="0">
                  <a:latin typeface="Calibri" panose="020F0502020204030204" pitchFamily="34" charset="0"/>
                  <a:cs typeface="Calibri" panose="020F0502020204030204" pitchFamily="34" charset="0"/>
                </a:rPr>
                <a:t>Samir saved £4. </a:t>
              </a:r>
            </a:p>
            <a:p>
              <a:pPr>
                <a:lnSpc>
                  <a:spcPct val="107000"/>
                </a:lnSpc>
                <a:spcAft>
                  <a:spcPts val="0"/>
                </a:spcAft>
                <a:buNone/>
              </a:pPr>
              <a:r>
                <a:rPr lang="en-GB" sz="2400" dirty="0">
                  <a:latin typeface="Calibri" panose="020F0502020204030204" pitchFamily="34" charset="0"/>
                  <a:cs typeface="Calibri" panose="020F0502020204030204" pitchFamily="34" charset="0"/>
                </a:rPr>
                <a:t>Georgie saved      of that amount.</a:t>
              </a:r>
            </a:p>
            <a:p>
              <a:pPr>
                <a:lnSpc>
                  <a:spcPct val="107000"/>
                </a:lnSpc>
                <a:spcAft>
                  <a:spcPts val="0"/>
                </a:spcAft>
                <a:buNone/>
              </a:pPr>
              <a:r>
                <a:rPr lang="en-GB" sz="2400" dirty="0">
                  <a:latin typeface="Calibri" panose="020F0502020204030204" pitchFamily="34" charset="0"/>
                  <a:cs typeface="Calibri" panose="020F0502020204030204" pitchFamily="34" charset="0"/>
                </a:rPr>
                <a:t>How much did Georgie save? </a:t>
              </a:r>
            </a:p>
            <a:p>
              <a:pPr>
                <a:lnSpc>
                  <a:spcPct val="107000"/>
                </a:lnSpc>
                <a:spcAft>
                  <a:spcPts val="0"/>
                </a:spcAft>
                <a:buNone/>
              </a:pPr>
              <a:r>
                <a:rPr lang="en-GB" sz="2400" dirty="0">
                  <a:latin typeface="Calibri" panose="020F0502020204030204" pitchFamily="34" charset="0"/>
                  <a:cs typeface="Calibri" panose="020F0502020204030204" pitchFamily="34" charset="0"/>
                </a:rPr>
                <a:t>How many more did Samir save? </a:t>
              </a:r>
            </a:p>
            <a:p>
              <a:pPr>
                <a:lnSpc>
                  <a:spcPct val="107000"/>
                </a:lnSpc>
                <a:spcAft>
                  <a:spcPts val="0"/>
                </a:spcAft>
                <a:buNone/>
              </a:pPr>
              <a:r>
                <a:rPr lang="en-GB" sz="2400" dirty="0">
                  <a:latin typeface="Calibri" panose="020F0502020204030204" pitchFamily="34" charset="0"/>
                  <a:cs typeface="Calibri" panose="020F0502020204030204" pitchFamily="34" charset="0"/>
                </a:rPr>
                <a:t>How much did they save altogether? </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EACD87D8-CDD2-4097-A54E-F9979B06EEF7}"/>
                    </a:ext>
                  </a:extLst>
                </p:cNvPr>
                <p:cNvSpPr/>
                <p:nvPr/>
              </p:nvSpPr>
              <p:spPr>
                <a:xfrm>
                  <a:off x="4216889" y="401453"/>
                  <a:ext cx="511251" cy="818515"/>
                </a:xfrm>
                <a:prstGeom prst="rect">
                  <a:avLst/>
                </a:prstGeom>
              </p:spPr>
              <p:txBody>
                <a:bodyPr wrap="none">
                  <a:spAutoFit/>
                </a:bodyPr>
                <a:lstStyle/>
                <a:p>
                  <a:pPr>
                    <a:buNone/>
                  </a:pPr>
                  <a14:m>
                    <m:oMath xmlns:m="http://schemas.openxmlformats.org/officeDocument/2006/math">
                      <m:f>
                        <m:fPr>
                          <m:ctrlPr>
                            <a:rPr lang="en-GB" sz="2400" i="1" smtClean="0">
                              <a:latin typeface="Cambria Math" panose="02040503050406030204" pitchFamily="18" charset="0"/>
                            </a:rPr>
                          </m:ctrlPr>
                        </m:fPr>
                        <m:num>
                          <m:r>
                            <a:rPr lang="en-GB" sz="2400" i="1">
                              <a:latin typeface="Cambria Math" panose="02040503050406030204" pitchFamily="18" charset="0"/>
                              <a:ea typeface="Calibri" panose="020F0502020204030204" pitchFamily="34" charset="0"/>
                              <a:cs typeface="Times New Roman" panose="02020603050405020304" pitchFamily="18" charset="0"/>
                            </a:rPr>
                            <m:t>1</m:t>
                          </m:r>
                        </m:num>
                        <m:den>
                          <m:r>
                            <a:rPr lang="en-GB" sz="2400" b="0" i="1" smtClean="0">
                              <a:latin typeface="Cambria Math" panose="02040503050406030204" pitchFamily="18" charset="0"/>
                              <a:ea typeface="Calibri" panose="020F0502020204030204" pitchFamily="34" charset="0"/>
                              <a:cs typeface="Times New Roman" panose="02020603050405020304" pitchFamily="18" charset="0"/>
                            </a:rPr>
                            <m:t>2</m:t>
                          </m:r>
                        </m:den>
                      </m:f>
                    </m:oMath>
                  </a14:m>
                  <a:r>
                    <a:rPr lang="en-GB" sz="2400" dirty="0">
                      <a:latin typeface="Calibri" panose="020F0502020204030204" pitchFamily="34" charset="0"/>
                      <a:ea typeface="Calibri" panose="020F0502020204030204" pitchFamily="34" charset="0"/>
                      <a:cs typeface="Calibri" panose="020F0502020204030204" pitchFamily="34" charset="0"/>
                    </a:rPr>
                    <a:t> </a:t>
                  </a:r>
                  <a:endParaRPr lang="en-GB" sz="2400" dirty="0">
                    <a:latin typeface="Calibri" panose="020F0502020204030204" pitchFamily="34" charset="0"/>
                    <a:cs typeface="Calibri" panose="020F0502020204030204" pitchFamily="34" charset="0"/>
                  </a:endParaRPr>
                </a:p>
              </p:txBody>
            </p:sp>
          </mc:Choice>
          <mc:Fallback xmlns="">
            <p:sp>
              <p:nvSpPr>
                <p:cNvPr id="4" name="Rectangle 3">
                  <a:extLst>
                    <a:ext uri="{FF2B5EF4-FFF2-40B4-BE49-F238E27FC236}">
                      <a16:creationId xmlns:a16="http://schemas.microsoft.com/office/drawing/2014/main" id="{EACD87D8-CDD2-4097-A54E-F9979B06EEF7}"/>
                    </a:ext>
                  </a:extLst>
                </p:cNvPr>
                <p:cNvSpPr>
                  <a:spLocks noRot="1" noChangeAspect="1" noMove="1" noResize="1" noEditPoints="1" noAdjustHandles="1" noChangeArrowheads="1" noChangeShapeType="1" noTextEdit="1"/>
                </p:cNvSpPr>
                <p:nvPr/>
              </p:nvSpPr>
              <p:spPr>
                <a:xfrm>
                  <a:off x="4216889" y="401453"/>
                  <a:ext cx="511251" cy="818515"/>
                </a:xfrm>
                <a:prstGeom prst="rect">
                  <a:avLst/>
                </a:prstGeom>
                <a:blipFill>
                  <a:blip r:embed="rId2"/>
                  <a:stretch>
                    <a:fillRect/>
                  </a:stretch>
                </a:blipFill>
              </p:spPr>
              <p:txBody>
                <a:bodyPr/>
                <a:lstStyle/>
                <a:p>
                  <a:r>
                    <a:rPr lang="en-GB">
                      <a:noFill/>
                    </a:rPr>
                    <a:t> </a:t>
                  </a:r>
                </a:p>
              </p:txBody>
            </p:sp>
          </mc:Fallback>
        </mc:AlternateContent>
      </p:grpSp>
      <p:sp>
        <p:nvSpPr>
          <p:cNvPr id="5" name="Rectangle 4">
            <a:extLst>
              <a:ext uri="{FF2B5EF4-FFF2-40B4-BE49-F238E27FC236}">
                <a16:creationId xmlns:a16="http://schemas.microsoft.com/office/drawing/2014/main" id="{C25A8D03-B03A-48CA-9AFC-71DB29D0A224}"/>
              </a:ext>
            </a:extLst>
          </p:cNvPr>
          <p:cNvSpPr/>
          <p:nvPr/>
        </p:nvSpPr>
        <p:spPr>
          <a:xfrm>
            <a:off x="407235" y="4295103"/>
            <a:ext cx="3909454" cy="470000"/>
          </a:xfrm>
          <a:prstGeom prst="rect">
            <a:avLst/>
          </a:prstGeom>
        </p:spPr>
        <p:txBody>
          <a:bodyPr wrap="square">
            <a:spAutoFit/>
          </a:bodyPr>
          <a:lstStyle/>
          <a:p>
            <a:pPr>
              <a:lnSpc>
                <a:spcPct val="107000"/>
              </a:lnSpc>
              <a:spcAft>
                <a:spcPts val="600"/>
              </a:spcAft>
              <a:buNone/>
            </a:pPr>
            <a:r>
              <a:rPr lang="en-GB" sz="2400" dirty="0">
                <a:latin typeface="Calibri" panose="020F0502020204030204" pitchFamily="34" charset="0"/>
                <a:ea typeface="Calibri" panose="020F0502020204030204" pitchFamily="34" charset="0"/>
                <a:cs typeface="Calibri" panose="020F0502020204030204" pitchFamily="34" charset="0"/>
              </a:rPr>
              <a:t>What if Samir saved £6?</a:t>
            </a:r>
          </a:p>
        </p:txBody>
      </p:sp>
      <p:sp>
        <p:nvSpPr>
          <p:cNvPr id="6" name="Rectangle 5">
            <a:extLst>
              <a:ext uri="{FF2B5EF4-FFF2-40B4-BE49-F238E27FC236}">
                <a16:creationId xmlns:a16="http://schemas.microsoft.com/office/drawing/2014/main" id="{2E3576B6-3F4A-4407-AABA-A59234DCD4B7}"/>
              </a:ext>
            </a:extLst>
          </p:cNvPr>
          <p:cNvSpPr/>
          <p:nvPr/>
        </p:nvSpPr>
        <p:spPr>
          <a:xfrm>
            <a:off x="407233" y="4787412"/>
            <a:ext cx="3909454" cy="470000"/>
          </a:xfrm>
          <a:prstGeom prst="rect">
            <a:avLst/>
          </a:prstGeom>
        </p:spPr>
        <p:txBody>
          <a:bodyPr wrap="square">
            <a:spAutoFit/>
          </a:bodyPr>
          <a:lstStyle/>
          <a:p>
            <a:pPr>
              <a:lnSpc>
                <a:spcPct val="107000"/>
              </a:lnSpc>
              <a:spcAft>
                <a:spcPts val="600"/>
              </a:spcAft>
              <a:buNone/>
            </a:pPr>
            <a:r>
              <a:rPr lang="en-GB" sz="2400" dirty="0">
                <a:latin typeface="Calibri" panose="020F0502020204030204" pitchFamily="34" charset="0"/>
                <a:ea typeface="Calibri" panose="020F0502020204030204" pitchFamily="34" charset="0"/>
                <a:cs typeface="Calibri" panose="020F0502020204030204" pitchFamily="34" charset="0"/>
              </a:rPr>
              <a:t>What if Samir saved £8?</a:t>
            </a:r>
          </a:p>
        </p:txBody>
      </p:sp>
      <p:sp>
        <p:nvSpPr>
          <p:cNvPr id="7" name="Rectangle 6">
            <a:extLst>
              <a:ext uri="{FF2B5EF4-FFF2-40B4-BE49-F238E27FC236}">
                <a16:creationId xmlns:a16="http://schemas.microsoft.com/office/drawing/2014/main" id="{30409C04-D60D-4EA6-957C-2B19D97607C9}"/>
              </a:ext>
            </a:extLst>
          </p:cNvPr>
          <p:cNvSpPr/>
          <p:nvPr/>
        </p:nvSpPr>
        <p:spPr>
          <a:xfrm>
            <a:off x="414092" y="5279721"/>
            <a:ext cx="3909454" cy="470000"/>
          </a:xfrm>
          <a:prstGeom prst="rect">
            <a:avLst/>
          </a:prstGeom>
        </p:spPr>
        <p:txBody>
          <a:bodyPr wrap="square">
            <a:spAutoFit/>
          </a:bodyPr>
          <a:lstStyle/>
          <a:p>
            <a:pPr>
              <a:lnSpc>
                <a:spcPct val="107000"/>
              </a:lnSpc>
              <a:spcAft>
                <a:spcPts val="600"/>
              </a:spcAft>
              <a:buNone/>
            </a:pPr>
            <a:r>
              <a:rPr lang="en-GB" sz="2400" dirty="0">
                <a:latin typeface="Calibri" panose="020F0502020204030204" pitchFamily="34" charset="0"/>
                <a:ea typeface="Calibri" panose="020F0502020204030204" pitchFamily="34" charset="0"/>
                <a:cs typeface="Calibri" panose="020F0502020204030204" pitchFamily="34" charset="0"/>
              </a:rPr>
              <a:t>What if Samir saved £10?</a:t>
            </a:r>
          </a:p>
        </p:txBody>
      </p:sp>
      <p:sp>
        <p:nvSpPr>
          <p:cNvPr id="8" name="Rectangle 7">
            <a:extLst>
              <a:ext uri="{FF2B5EF4-FFF2-40B4-BE49-F238E27FC236}">
                <a16:creationId xmlns:a16="http://schemas.microsoft.com/office/drawing/2014/main" id="{B20C4C4A-C31C-4144-BB9A-C9229D8CD1A7}"/>
              </a:ext>
            </a:extLst>
          </p:cNvPr>
          <p:cNvSpPr/>
          <p:nvPr/>
        </p:nvSpPr>
        <p:spPr>
          <a:xfrm>
            <a:off x="414090" y="5805264"/>
            <a:ext cx="3909454" cy="470000"/>
          </a:xfrm>
          <a:prstGeom prst="rect">
            <a:avLst/>
          </a:prstGeom>
        </p:spPr>
        <p:txBody>
          <a:bodyPr wrap="square">
            <a:spAutoFit/>
          </a:bodyPr>
          <a:lstStyle/>
          <a:p>
            <a:pPr>
              <a:lnSpc>
                <a:spcPct val="107000"/>
              </a:lnSpc>
              <a:spcAft>
                <a:spcPts val="600"/>
              </a:spcAft>
              <a:buNone/>
            </a:pPr>
            <a:r>
              <a:rPr lang="en-GB" sz="2400" dirty="0">
                <a:latin typeface="Calibri" panose="020F0502020204030204" pitchFamily="34" charset="0"/>
                <a:ea typeface="Calibri" panose="020F0502020204030204" pitchFamily="34" charset="0"/>
                <a:cs typeface="Calibri" panose="020F0502020204030204" pitchFamily="34" charset="0"/>
              </a:rPr>
              <a:t>What if Samir saved £12?</a:t>
            </a:r>
          </a:p>
        </p:txBody>
      </p:sp>
      <p:sp>
        <p:nvSpPr>
          <p:cNvPr id="10" name="Rectangle 9">
            <a:extLst>
              <a:ext uri="{FF2B5EF4-FFF2-40B4-BE49-F238E27FC236}">
                <a16:creationId xmlns:a16="http://schemas.microsoft.com/office/drawing/2014/main" id="{7C8F31DB-4D35-4BDA-BA1F-6E0B3FE6015F}"/>
              </a:ext>
            </a:extLst>
          </p:cNvPr>
          <p:cNvSpPr/>
          <p:nvPr/>
        </p:nvSpPr>
        <p:spPr>
          <a:xfrm>
            <a:off x="4209840" y="4575712"/>
            <a:ext cx="4389908" cy="1411156"/>
          </a:xfrm>
          <a:prstGeom prst="rect">
            <a:avLst/>
          </a:prstGeom>
        </p:spPr>
        <p:txBody>
          <a:bodyPr wrap="square">
            <a:spAutoFit/>
          </a:bodyPr>
          <a:lstStyle/>
          <a:p>
            <a:pPr>
              <a:lnSpc>
                <a:spcPct val="107000"/>
              </a:lnSpc>
              <a:spcAft>
                <a:spcPts val="600"/>
              </a:spcAft>
              <a:buNone/>
            </a:pPr>
            <a:r>
              <a:rPr lang="en-GB" sz="2400" dirty="0">
                <a:latin typeface="Calibri" panose="020F0502020204030204" pitchFamily="34" charset="0"/>
                <a:ea typeface="Calibri" panose="020F0502020204030204" pitchFamily="34" charset="0"/>
                <a:cs typeface="Calibri" panose="020F0502020204030204" pitchFamily="34" charset="0"/>
              </a:rPr>
              <a:t>Make up your own amounts of money.</a:t>
            </a:r>
          </a:p>
          <a:p>
            <a:pPr>
              <a:lnSpc>
                <a:spcPct val="107000"/>
              </a:lnSpc>
              <a:spcAft>
                <a:spcPts val="600"/>
              </a:spcAft>
              <a:buNone/>
            </a:pPr>
            <a:r>
              <a:rPr lang="en-GB" sz="2400" dirty="0">
                <a:latin typeface="Calibri" panose="020F0502020204030204" pitchFamily="34" charset="0"/>
                <a:ea typeface="Calibri" panose="020F0502020204030204" pitchFamily="34" charset="0"/>
                <a:cs typeface="Calibri" panose="020F0502020204030204" pitchFamily="34" charset="0"/>
              </a:rPr>
              <a:t>Answer the questions.</a:t>
            </a:r>
          </a:p>
        </p:txBody>
      </p:sp>
      <p:grpSp>
        <p:nvGrpSpPr>
          <p:cNvPr id="11" name="Group 10">
            <a:extLst>
              <a:ext uri="{FF2B5EF4-FFF2-40B4-BE49-F238E27FC236}">
                <a16:creationId xmlns:a16="http://schemas.microsoft.com/office/drawing/2014/main" id="{4C17921F-A545-4721-B803-3BCB86292FD8}"/>
              </a:ext>
            </a:extLst>
          </p:cNvPr>
          <p:cNvGrpSpPr/>
          <p:nvPr/>
        </p:nvGrpSpPr>
        <p:grpSpPr>
          <a:xfrm>
            <a:off x="6012160" y="512836"/>
            <a:ext cx="2185246" cy="978469"/>
            <a:chOff x="902210" y="1106996"/>
            <a:chExt cx="3253428" cy="1452121"/>
          </a:xfrm>
        </p:grpSpPr>
        <p:grpSp>
          <p:nvGrpSpPr>
            <p:cNvPr id="12" name="Group 11">
              <a:extLst>
                <a:ext uri="{FF2B5EF4-FFF2-40B4-BE49-F238E27FC236}">
                  <a16:creationId xmlns:a16="http://schemas.microsoft.com/office/drawing/2014/main" id="{09FEA8BD-F7F2-445E-8555-2FFF4A01322D}"/>
                </a:ext>
              </a:extLst>
            </p:cNvPr>
            <p:cNvGrpSpPr/>
            <p:nvPr/>
          </p:nvGrpSpPr>
          <p:grpSpPr>
            <a:xfrm>
              <a:off x="2719405" y="1106996"/>
              <a:ext cx="1436233" cy="1425892"/>
              <a:chOff x="0" y="-2759"/>
              <a:chExt cx="319101" cy="330419"/>
            </a:xfrm>
          </p:grpSpPr>
          <p:sp>
            <p:nvSpPr>
              <p:cNvPr id="15" name="Oval 14">
                <a:extLst>
                  <a:ext uri="{FF2B5EF4-FFF2-40B4-BE49-F238E27FC236}">
                    <a16:creationId xmlns:a16="http://schemas.microsoft.com/office/drawing/2014/main" id="{89DC401B-6F81-4F44-84D8-6E62DCEEB59D}"/>
                  </a:ext>
                </a:extLst>
              </p:cNvPr>
              <p:cNvSpPr/>
              <p:nvPr/>
            </p:nvSpPr>
            <p:spPr>
              <a:xfrm>
                <a:off x="2785" y="0"/>
                <a:ext cx="144780" cy="1447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buNone/>
                </a:pPr>
                <a:endParaRPr lang="en-GB" sz="2400">
                  <a:latin typeface="Calibri" panose="020F0502020204030204" pitchFamily="34" charset="0"/>
                  <a:cs typeface="Calibri" panose="020F0502020204030204" pitchFamily="34" charset="0"/>
                </a:endParaRPr>
              </a:p>
            </p:txBody>
          </p:sp>
          <p:sp>
            <p:nvSpPr>
              <p:cNvPr id="16" name="Oval 15">
                <a:extLst>
                  <a:ext uri="{FF2B5EF4-FFF2-40B4-BE49-F238E27FC236}">
                    <a16:creationId xmlns:a16="http://schemas.microsoft.com/office/drawing/2014/main" id="{A4B4B30F-F68F-48B4-A169-7E8F97897083}"/>
                  </a:ext>
                </a:extLst>
              </p:cNvPr>
              <p:cNvSpPr/>
              <p:nvPr/>
            </p:nvSpPr>
            <p:spPr>
              <a:xfrm>
                <a:off x="0" y="182880"/>
                <a:ext cx="144780" cy="1447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buNone/>
                </a:pPr>
                <a:endParaRPr lang="en-GB" sz="2400">
                  <a:latin typeface="Calibri" panose="020F0502020204030204" pitchFamily="34" charset="0"/>
                  <a:cs typeface="Calibri" panose="020F0502020204030204" pitchFamily="34" charset="0"/>
                </a:endParaRPr>
              </a:p>
            </p:txBody>
          </p:sp>
          <p:sp>
            <p:nvSpPr>
              <p:cNvPr id="17" name="Oval 16">
                <a:extLst>
                  <a:ext uri="{FF2B5EF4-FFF2-40B4-BE49-F238E27FC236}">
                    <a16:creationId xmlns:a16="http://schemas.microsoft.com/office/drawing/2014/main" id="{78C0D34D-6E77-4243-8362-B88C8308C764}"/>
                  </a:ext>
                </a:extLst>
              </p:cNvPr>
              <p:cNvSpPr/>
              <p:nvPr/>
            </p:nvSpPr>
            <p:spPr>
              <a:xfrm>
                <a:off x="174321" y="-2759"/>
                <a:ext cx="144780" cy="1447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buNone/>
                </a:pPr>
                <a:endParaRPr lang="en-GB" sz="2400">
                  <a:latin typeface="Calibri" panose="020F0502020204030204" pitchFamily="34" charset="0"/>
                  <a:cs typeface="Calibri" panose="020F0502020204030204" pitchFamily="34" charset="0"/>
                </a:endParaRPr>
              </a:p>
            </p:txBody>
          </p:sp>
        </p:grpSp>
        <p:sp>
          <p:nvSpPr>
            <p:cNvPr id="13" name="TextBox 12">
              <a:extLst>
                <a:ext uri="{FF2B5EF4-FFF2-40B4-BE49-F238E27FC236}">
                  <a16:creationId xmlns:a16="http://schemas.microsoft.com/office/drawing/2014/main" id="{35DF01BB-79F7-455A-9639-12C9F63EC707}"/>
                </a:ext>
              </a:extLst>
            </p:cNvPr>
            <p:cNvSpPr txBox="1"/>
            <p:nvPr/>
          </p:nvSpPr>
          <p:spPr>
            <a:xfrm>
              <a:off x="1108950" y="1132424"/>
              <a:ext cx="1334573" cy="685145"/>
            </a:xfrm>
            <a:prstGeom prst="rect">
              <a:avLst/>
            </a:prstGeom>
            <a:noFill/>
          </p:spPr>
          <p:txBody>
            <a:bodyPr wrap="none" rtlCol="0">
              <a:spAutoFit/>
            </a:bodyPr>
            <a:lstStyle/>
            <a:p>
              <a:pPr>
                <a:buNone/>
              </a:pPr>
              <a:r>
                <a:rPr lang="en-GB" sz="2400" dirty="0">
                  <a:latin typeface="Calibri" panose="020F0502020204030204" pitchFamily="34" charset="0"/>
                  <a:cs typeface="Calibri" panose="020F0502020204030204" pitchFamily="34" charset="0"/>
                </a:rPr>
                <a:t>Samir</a:t>
              </a:r>
            </a:p>
          </p:txBody>
        </p:sp>
        <p:sp>
          <p:nvSpPr>
            <p:cNvPr id="14" name="TextBox 13">
              <a:extLst>
                <a:ext uri="{FF2B5EF4-FFF2-40B4-BE49-F238E27FC236}">
                  <a16:creationId xmlns:a16="http://schemas.microsoft.com/office/drawing/2014/main" id="{C9E42781-6FF0-480F-A954-B5F3EE4FA4EF}"/>
                </a:ext>
              </a:extLst>
            </p:cNvPr>
            <p:cNvSpPr txBox="1"/>
            <p:nvPr/>
          </p:nvSpPr>
          <p:spPr>
            <a:xfrm>
              <a:off x="902210" y="1873972"/>
              <a:ext cx="1736377" cy="685145"/>
            </a:xfrm>
            <a:prstGeom prst="rect">
              <a:avLst/>
            </a:prstGeom>
            <a:noFill/>
          </p:spPr>
          <p:txBody>
            <a:bodyPr wrap="none" rtlCol="0">
              <a:spAutoFit/>
            </a:bodyPr>
            <a:lstStyle/>
            <a:p>
              <a:pPr>
                <a:buNone/>
              </a:pPr>
              <a:r>
                <a:rPr lang="en-GB" sz="2400" dirty="0">
                  <a:latin typeface="Calibri" panose="020F0502020204030204" pitchFamily="34" charset="0"/>
                  <a:cs typeface="Calibri" panose="020F0502020204030204" pitchFamily="34" charset="0"/>
                </a:rPr>
                <a:t>Georgie</a:t>
              </a:r>
            </a:p>
          </p:txBody>
        </p:sp>
      </p:grpSp>
      <p:pic>
        <p:nvPicPr>
          <p:cNvPr id="5122" name="Picture 2" descr="British Pound Coins On White Background Stock Photo - Image of ...">
            <a:extLst>
              <a:ext uri="{FF2B5EF4-FFF2-40B4-BE49-F238E27FC236}">
                <a16:creationId xmlns:a16="http://schemas.microsoft.com/office/drawing/2014/main" id="{01E075C2-E8B9-4C9C-82CA-0E77CC87CB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607" t="15261" r="10924" b="19195"/>
          <a:stretch/>
        </p:blipFill>
        <p:spPr bwMode="auto">
          <a:xfrm>
            <a:off x="390526" y="1068944"/>
            <a:ext cx="1121836" cy="146306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92AE0288-7FC8-4CD9-B0BC-562B1DCAABA4}"/>
              </a:ext>
            </a:extLst>
          </p:cNvPr>
          <p:cNvSpPr txBox="1"/>
          <p:nvPr/>
        </p:nvSpPr>
        <p:spPr>
          <a:xfrm>
            <a:off x="1458439" y="365292"/>
            <a:ext cx="1820755" cy="461665"/>
          </a:xfrm>
          <a:prstGeom prst="rect">
            <a:avLst/>
          </a:prstGeom>
          <a:noFill/>
        </p:spPr>
        <p:txBody>
          <a:bodyPr wrap="none" rtlCol="0">
            <a:spAutoFit/>
          </a:bodyPr>
          <a:lstStyle/>
          <a:p>
            <a:pPr>
              <a:buNone/>
            </a:pPr>
            <a:r>
              <a:rPr lang="en-GB" sz="2400" dirty="0">
                <a:latin typeface="Calibri" panose="020F0502020204030204" pitchFamily="34" charset="0"/>
                <a:cs typeface="Calibri" panose="020F0502020204030204" pitchFamily="34" charset="0"/>
              </a:rPr>
              <a:t>Scaling down</a:t>
            </a:r>
          </a:p>
        </p:txBody>
      </p:sp>
    </p:spTree>
    <p:extLst>
      <p:ext uri="{BB962C8B-B14F-4D97-AF65-F5344CB8AC3E}">
        <p14:creationId xmlns:p14="http://schemas.microsoft.com/office/powerpoint/2010/main" val="138145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369D3AB-8974-4788-96E9-8192DD1AC13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51270"/>
          <a:stretch/>
        </p:blipFill>
        <p:spPr>
          <a:xfrm>
            <a:off x="1698690" y="908720"/>
            <a:ext cx="1121018" cy="1524983"/>
          </a:xfrm>
        </p:spPr>
      </p:pic>
      <p:sp>
        <p:nvSpPr>
          <p:cNvPr id="5" name="Content Placeholder 2">
            <a:extLst>
              <a:ext uri="{FF2B5EF4-FFF2-40B4-BE49-F238E27FC236}">
                <a16:creationId xmlns:a16="http://schemas.microsoft.com/office/drawing/2014/main" id="{566212F7-6C29-4DEF-AA52-01DE9CD3F155}"/>
              </a:ext>
            </a:extLst>
          </p:cNvPr>
          <p:cNvSpPr txBox="1">
            <a:spLocks noChangeArrowheads="1"/>
          </p:cNvSpPr>
          <p:nvPr/>
        </p:nvSpPr>
        <p:spPr bwMode="auto">
          <a:xfrm>
            <a:off x="755576" y="908720"/>
            <a:ext cx="315126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6858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nSpc>
                <a:spcPct val="110000"/>
              </a:lnSpc>
              <a:spcBef>
                <a:spcPct val="0"/>
              </a:spcBef>
              <a:spcAft>
                <a:spcPts val="900"/>
              </a:spcAft>
              <a:buClrTx/>
              <a:buNone/>
            </a:pPr>
            <a:r>
              <a:rPr lang="en-GB" altLang="en-US" sz="2400" dirty="0">
                <a:latin typeface="Calibri" panose="020F0502020204030204" pitchFamily="34" charset="0"/>
                <a:cs typeface="Calibri" panose="020F0502020204030204" pitchFamily="34" charset="0"/>
              </a:rPr>
              <a:t>2 x 1</a:t>
            </a:r>
          </a:p>
          <a:p>
            <a:pPr>
              <a:lnSpc>
                <a:spcPct val="110000"/>
              </a:lnSpc>
              <a:spcBef>
                <a:spcPct val="0"/>
              </a:spcBef>
              <a:spcAft>
                <a:spcPts val="900"/>
              </a:spcAft>
              <a:buClrTx/>
              <a:buNone/>
            </a:pPr>
            <a:r>
              <a:rPr lang="en-GB" altLang="en-US" sz="2400" dirty="0">
                <a:latin typeface="Calibri" panose="020F0502020204030204" pitchFamily="34" charset="0"/>
                <a:cs typeface="Calibri" panose="020F0502020204030204" pitchFamily="34" charset="0"/>
              </a:rPr>
              <a:t>2 x 2</a:t>
            </a:r>
          </a:p>
          <a:p>
            <a:pPr>
              <a:lnSpc>
                <a:spcPct val="110000"/>
              </a:lnSpc>
              <a:spcBef>
                <a:spcPct val="0"/>
              </a:spcBef>
              <a:spcAft>
                <a:spcPts val="900"/>
              </a:spcAft>
              <a:buClrTx/>
              <a:buNone/>
            </a:pPr>
            <a:r>
              <a:rPr lang="en-GB" altLang="en-US" sz="2400" dirty="0">
                <a:latin typeface="Calibri" panose="020F0502020204030204" pitchFamily="34" charset="0"/>
                <a:cs typeface="Calibri" panose="020F0502020204030204" pitchFamily="34" charset="0"/>
              </a:rPr>
              <a:t>2 x 3</a:t>
            </a:r>
          </a:p>
          <a:p>
            <a:pPr>
              <a:lnSpc>
                <a:spcPct val="110000"/>
              </a:lnSpc>
              <a:spcBef>
                <a:spcPct val="0"/>
              </a:spcBef>
              <a:spcAft>
                <a:spcPts val="900"/>
              </a:spcAft>
              <a:buClrTx/>
              <a:buNone/>
            </a:pPr>
            <a:r>
              <a:rPr lang="en-GB" altLang="en-US" sz="2400" dirty="0">
                <a:latin typeface="Calibri" panose="020F0502020204030204" pitchFamily="34" charset="0"/>
                <a:cs typeface="Calibri" panose="020F0502020204030204" pitchFamily="34" charset="0"/>
              </a:rPr>
              <a:t>2 x 4</a:t>
            </a:r>
          </a:p>
          <a:p>
            <a:pPr>
              <a:lnSpc>
                <a:spcPct val="110000"/>
              </a:lnSpc>
              <a:spcBef>
                <a:spcPct val="0"/>
              </a:spcBef>
              <a:spcAft>
                <a:spcPts val="900"/>
              </a:spcAft>
              <a:buClrTx/>
              <a:buNone/>
            </a:pPr>
            <a:r>
              <a:rPr lang="en-GB" altLang="en-US" sz="2400" dirty="0">
                <a:latin typeface="Calibri" panose="020F0502020204030204" pitchFamily="34" charset="0"/>
                <a:cs typeface="Calibri" panose="020F0502020204030204" pitchFamily="34" charset="0"/>
              </a:rPr>
              <a:t>2 x 5</a:t>
            </a:r>
          </a:p>
          <a:p>
            <a:pPr>
              <a:lnSpc>
                <a:spcPct val="110000"/>
              </a:lnSpc>
              <a:spcBef>
                <a:spcPct val="0"/>
              </a:spcBef>
              <a:spcAft>
                <a:spcPts val="900"/>
              </a:spcAft>
              <a:buClrTx/>
              <a:buNone/>
            </a:pPr>
            <a:r>
              <a:rPr lang="en-GB" altLang="en-US" sz="2400" dirty="0">
                <a:latin typeface="Calibri" panose="020F0502020204030204" pitchFamily="34" charset="0"/>
                <a:cs typeface="Calibri" panose="020F0502020204030204" pitchFamily="34" charset="0"/>
              </a:rPr>
              <a:t>2 x 6</a:t>
            </a:r>
          </a:p>
          <a:p>
            <a:pPr>
              <a:lnSpc>
                <a:spcPct val="110000"/>
              </a:lnSpc>
              <a:spcBef>
                <a:spcPct val="0"/>
              </a:spcBef>
              <a:spcAft>
                <a:spcPts val="900"/>
              </a:spcAft>
              <a:buClrTx/>
              <a:buNone/>
            </a:pPr>
            <a:r>
              <a:rPr lang="en-GB" altLang="en-US" sz="2400" dirty="0">
                <a:latin typeface="Calibri" panose="020F0502020204030204" pitchFamily="34" charset="0"/>
                <a:cs typeface="Calibri" panose="020F0502020204030204" pitchFamily="34" charset="0"/>
              </a:rPr>
              <a:t>2 x 7</a:t>
            </a:r>
          </a:p>
          <a:p>
            <a:pPr>
              <a:lnSpc>
                <a:spcPct val="110000"/>
              </a:lnSpc>
              <a:spcBef>
                <a:spcPct val="0"/>
              </a:spcBef>
              <a:spcAft>
                <a:spcPts val="900"/>
              </a:spcAft>
              <a:buClrTx/>
              <a:buNone/>
            </a:pPr>
            <a:r>
              <a:rPr lang="en-GB" altLang="en-US" sz="2400" dirty="0">
                <a:latin typeface="Calibri" panose="020F0502020204030204" pitchFamily="34" charset="0"/>
                <a:cs typeface="Calibri" panose="020F0502020204030204" pitchFamily="34" charset="0"/>
              </a:rPr>
              <a:t>2 x 8</a:t>
            </a:r>
          </a:p>
          <a:p>
            <a:pPr>
              <a:lnSpc>
                <a:spcPct val="110000"/>
              </a:lnSpc>
              <a:spcBef>
                <a:spcPct val="0"/>
              </a:spcBef>
              <a:spcAft>
                <a:spcPts val="900"/>
              </a:spcAft>
              <a:buClrTx/>
              <a:buNone/>
            </a:pPr>
            <a:r>
              <a:rPr lang="en-GB" altLang="en-US" sz="2400" dirty="0">
                <a:latin typeface="Calibri" panose="020F0502020204030204" pitchFamily="34" charset="0"/>
                <a:cs typeface="Calibri" panose="020F0502020204030204" pitchFamily="34" charset="0"/>
              </a:rPr>
              <a:t>2 x 9</a:t>
            </a:r>
          </a:p>
          <a:p>
            <a:pPr>
              <a:lnSpc>
                <a:spcPct val="110000"/>
              </a:lnSpc>
              <a:spcBef>
                <a:spcPct val="0"/>
              </a:spcBef>
              <a:spcAft>
                <a:spcPts val="900"/>
              </a:spcAft>
              <a:buClrTx/>
              <a:buNone/>
            </a:pPr>
            <a:r>
              <a:rPr lang="en-GB" altLang="en-US" sz="2400" dirty="0">
                <a:latin typeface="Calibri" panose="020F0502020204030204" pitchFamily="34" charset="0"/>
                <a:cs typeface="Calibri" panose="020F0502020204030204" pitchFamily="34" charset="0"/>
              </a:rPr>
              <a:t>2 x 10</a:t>
            </a:r>
          </a:p>
          <a:p>
            <a:pPr>
              <a:lnSpc>
                <a:spcPct val="110000"/>
              </a:lnSpc>
              <a:spcBef>
                <a:spcPct val="0"/>
              </a:spcBef>
              <a:spcAft>
                <a:spcPts val="900"/>
              </a:spcAft>
              <a:buClrTx/>
              <a:buNone/>
            </a:pPr>
            <a:endParaRPr lang="en-GB" altLang="en-US" sz="2400" dirty="0">
              <a:latin typeface="Calibri" panose="020F0502020204030204" pitchFamily="34" charset="0"/>
              <a:cs typeface="Calibri" panose="020F0502020204030204" pitchFamily="34" charset="0"/>
            </a:endParaRPr>
          </a:p>
        </p:txBody>
      </p:sp>
      <p:pic>
        <p:nvPicPr>
          <p:cNvPr id="6" name="Content Placeholder 3">
            <a:extLst>
              <a:ext uri="{FF2B5EF4-FFF2-40B4-BE49-F238E27FC236}">
                <a16:creationId xmlns:a16="http://schemas.microsoft.com/office/drawing/2014/main" id="{83AE987E-89CA-4926-AD33-B79BAF0BC6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270"/>
          <a:stretch/>
        </p:blipFill>
        <p:spPr>
          <a:xfrm>
            <a:off x="1698690" y="2433703"/>
            <a:ext cx="1121018" cy="1524983"/>
          </a:xfrm>
          <a:prstGeom prst="rect">
            <a:avLst/>
          </a:prstGeom>
        </p:spPr>
      </p:pic>
      <p:pic>
        <p:nvPicPr>
          <p:cNvPr id="7" name="Content Placeholder 3">
            <a:extLst>
              <a:ext uri="{FF2B5EF4-FFF2-40B4-BE49-F238E27FC236}">
                <a16:creationId xmlns:a16="http://schemas.microsoft.com/office/drawing/2014/main" id="{E003BB8D-E4D3-428B-9B14-D58F450F93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270"/>
          <a:stretch/>
        </p:blipFill>
        <p:spPr>
          <a:xfrm>
            <a:off x="1698690" y="3958686"/>
            <a:ext cx="1121018" cy="1524983"/>
          </a:xfrm>
          <a:prstGeom prst="rect">
            <a:avLst/>
          </a:prstGeom>
        </p:spPr>
      </p:pic>
      <p:pic>
        <p:nvPicPr>
          <p:cNvPr id="8" name="Content Placeholder 3">
            <a:extLst>
              <a:ext uri="{FF2B5EF4-FFF2-40B4-BE49-F238E27FC236}">
                <a16:creationId xmlns:a16="http://schemas.microsoft.com/office/drawing/2014/main" id="{E106C214-E890-4906-8081-EDCA389252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270" b="67177"/>
          <a:stretch/>
        </p:blipFill>
        <p:spPr>
          <a:xfrm>
            <a:off x="1698690" y="5502624"/>
            <a:ext cx="1121018" cy="500543"/>
          </a:xfrm>
          <a:prstGeom prst="rect">
            <a:avLst/>
          </a:prstGeom>
        </p:spPr>
      </p:pic>
      <p:sp>
        <p:nvSpPr>
          <p:cNvPr id="9" name="Content Placeholder 2">
            <a:extLst>
              <a:ext uri="{FF2B5EF4-FFF2-40B4-BE49-F238E27FC236}">
                <a16:creationId xmlns:a16="http://schemas.microsoft.com/office/drawing/2014/main" id="{F8178333-E46B-4721-B967-5799D0A16981}"/>
              </a:ext>
            </a:extLst>
          </p:cNvPr>
          <p:cNvSpPr txBox="1">
            <a:spLocks noChangeArrowheads="1"/>
          </p:cNvSpPr>
          <p:nvPr/>
        </p:nvSpPr>
        <p:spPr bwMode="auto">
          <a:xfrm>
            <a:off x="3085592" y="882294"/>
            <a:ext cx="582742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6858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nSpc>
                <a:spcPct val="110000"/>
              </a:lnSpc>
              <a:spcBef>
                <a:spcPct val="0"/>
              </a:spcBef>
              <a:spcAft>
                <a:spcPts val="900"/>
              </a:spcAft>
              <a:buClrTx/>
              <a:buNone/>
            </a:pPr>
            <a:r>
              <a:rPr lang="en-GB" altLang="en-US" sz="2400" dirty="0">
                <a:latin typeface="Calibri" panose="020F0502020204030204" pitchFamily="34" charset="0"/>
                <a:cs typeface="Calibri" panose="020F0502020204030204" pitchFamily="34" charset="0"/>
              </a:rPr>
              <a:t>These begin when children count in steps of different sizes.</a:t>
            </a:r>
          </a:p>
          <a:p>
            <a:pPr>
              <a:lnSpc>
                <a:spcPct val="110000"/>
              </a:lnSpc>
              <a:spcBef>
                <a:spcPct val="0"/>
              </a:spcBef>
              <a:spcAft>
                <a:spcPts val="900"/>
              </a:spcAft>
              <a:buClrTx/>
              <a:buNone/>
            </a:pPr>
            <a:r>
              <a:rPr lang="en-GB" altLang="en-US" sz="2400" dirty="0">
                <a:latin typeface="Calibri" panose="020F0502020204030204" pitchFamily="34" charset="0"/>
                <a:cs typeface="Calibri" panose="020F0502020204030204" pitchFamily="34" charset="0"/>
              </a:rPr>
              <a:t>They will have been counting in steps of 2, 5 and 10 in Reception.</a:t>
            </a:r>
          </a:p>
          <a:p>
            <a:pPr>
              <a:lnSpc>
                <a:spcPct val="110000"/>
              </a:lnSpc>
              <a:spcBef>
                <a:spcPct val="0"/>
              </a:spcBef>
              <a:spcAft>
                <a:spcPts val="900"/>
              </a:spcAft>
              <a:buClrTx/>
              <a:buNone/>
            </a:pPr>
            <a:r>
              <a:rPr lang="en-GB" altLang="en-US" sz="2400" dirty="0">
                <a:latin typeface="Calibri" panose="020F0502020204030204" pitchFamily="34" charset="0"/>
                <a:cs typeface="Calibri" panose="020F0502020204030204" pitchFamily="34" charset="0"/>
              </a:rPr>
              <a:t>Now the facts need to be learned. Frequently recite facts.</a:t>
            </a:r>
          </a:p>
          <a:p>
            <a:pPr>
              <a:lnSpc>
                <a:spcPct val="110000"/>
              </a:lnSpc>
              <a:spcBef>
                <a:spcPct val="0"/>
              </a:spcBef>
              <a:spcAft>
                <a:spcPts val="900"/>
              </a:spcAft>
              <a:buClrTx/>
              <a:buNone/>
            </a:pPr>
            <a:r>
              <a:rPr lang="en-GB" altLang="en-US" sz="2400" dirty="0">
                <a:latin typeface="Calibri" panose="020F0502020204030204" pitchFamily="34" charset="0"/>
                <a:cs typeface="Calibri" panose="020F0502020204030204" pitchFamily="34" charset="0"/>
              </a:rPr>
              <a:t>Let them use their fingers as support. </a:t>
            </a:r>
          </a:p>
          <a:p>
            <a:pPr>
              <a:lnSpc>
                <a:spcPct val="110000"/>
              </a:lnSpc>
              <a:spcBef>
                <a:spcPct val="0"/>
              </a:spcBef>
              <a:spcAft>
                <a:spcPts val="900"/>
              </a:spcAft>
              <a:buClrTx/>
              <a:buNone/>
            </a:pPr>
            <a:r>
              <a:rPr lang="en-GB" altLang="en-US" sz="2400" dirty="0">
                <a:latin typeface="Calibri" panose="020F0502020204030204" pitchFamily="34" charset="0"/>
                <a:cs typeface="Calibri" panose="020F0502020204030204" pitchFamily="34" charset="0"/>
              </a:rPr>
              <a:t>Link to number lines.</a:t>
            </a:r>
          </a:p>
          <a:p>
            <a:pPr>
              <a:lnSpc>
                <a:spcPct val="110000"/>
              </a:lnSpc>
              <a:spcBef>
                <a:spcPct val="0"/>
              </a:spcBef>
              <a:spcAft>
                <a:spcPts val="900"/>
              </a:spcAft>
              <a:buClrTx/>
              <a:buNone/>
            </a:pPr>
            <a:r>
              <a:rPr lang="en-GB" altLang="en-US" sz="2400" dirty="0">
                <a:latin typeface="Calibri" panose="020F0502020204030204" pitchFamily="34" charset="0"/>
                <a:cs typeface="Calibri" panose="020F0502020204030204" pitchFamily="34" charset="0"/>
              </a:rPr>
              <a:t>Interesting visuals for children to look at. Get to the stage when you ask ‘What are 6 twos?’</a:t>
            </a:r>
          </a:p>
        </p:txBody>
      </p:sp>
      <p:grpSp>
        <p:nvGrpSpPr>
          <p:cNvPr id="18" name="Group 17">
            <a:extLst>
              <a:ext uri="{FF2B5EF4-FFF2-40B4-BE49-F238E27FC236}">
                <a16:creationId xmlns:a16="http://schemas.microsoft.com/office/drawing/2014/main" id="{4A1268C1-AE15-4196-B6C7-525A0D4A8B11}"/>
              </a:ext>
            </a:extLst>
          </p:cNvPr>
          <p:cNvGrpSpPr/>
          <p:nvPr/>
        </p:nvGrpSpPr>
        <p:grpSpPr>
          <a:xfrm>
            <a:off x="4202230" y="5171853"/>
            <a:ext cx="4481513" cy="1590279"/>
            <a:chOff x="4202230" y="5171853"/>
            <a:chExt cx="4481513" cy="1590279"/>
          </a:xfrm>
        </p:grpSpPr>
        <p:grpSp>
          <p:nvGrpSpPr>
            <p:cNvPr id="10" name="Group 2">
              <a:extLst>
                <a:ext uri="{FF2B5EF4-FFF2-40B4-BE49-F238E27FC236}">
                  <a16:creationId xmlns:a16="http://schemas.microsoft.com/office/drawing/2014/main" id="{9627E96E-3A6F-46DF-BBEE-613F8C2DD20C}"/>
                </a:ext>
              </a:extLst>
            </p:cNvPr>
            <p:cNvGrpSpPr>
              <a:grpSpLocks/>
            </p:cNvGrpSpPr>
            <p:nvPr/>
          </p:nvGrpSpPr>
          <p:grpSpPr bwMode="auto">
            <a:xfrm>
              <a:off x="4270246" y="5959298"/>
              <a:ext cx="2894042" cy="802834"/>
              <a:chOff x="4260429" y="4288089"/>
              <a:chExt cx="4067246" cy="1287766"/>
            </a:xfrm>
          </p:grpSpPr>
          <p:pic>
            <p:nvPicPr>
              <p:cNvPr id="11" name="Picture 11">
                <a:extLst>
                  <a:ext uri="{FF2B5EF4-FFF2-40B4-BE49-F238E27FC236}">
                    <a16:creationId xmlns:a16="http://schemas.microsoft.com/office/drawing/2014/main" id="{7E237F3D-514F-4D52-A1D9-C1D1A36154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252" t="39563" r="77121" b="44736"/>
              <a:stretch>
                <a:fillRect/>
              </a:stretch>
            </p:blipFill>
            <p:spPr bwMode="auto">
              <a:xfrm>
                <a:off x="4260429" y="4368339"/>
                <a:ext cx="1023005" cy="120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a:extLst>
                  <a:ext uri="{FF2B5EF4-FFF2-40B4-BE49-F238E27FC236}">
                    <a16:creationId xmlns:a16="http://schemas.microsoft.com/office/drawing/2014/main" id="{6B06796D-3F9E-443C-821C-B4D8AF69DB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859" t="39563" r="67516" b="44736"/>
              <a:stretch>
                <a:fillRect/>
              </a:stretch>
            </p:blipFill>
            <p:spPr bwMode="auto">
              <a:xfrm>
                <a:off x="5392264" y="4507774"/>
                <a:ext cx="904876" cy="106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
                <a:extLst>
                  <a:ext uri="{FF2B5EF4-FFF2-40B4-BE49-F238E27FC236}">
                    <a16:creationId xmlns:a16="http://schemas.microsoft.com/office/drawing/2014/main" id="{5931DD5F-5A87-4850-9094-C43DA24E4E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59" t="54065" r="89371" b="27780"/>
              <a:stretch>
                <a:fillRect/>
              </a:stretch>
            </p:blipFill>
            <p:spPr bwMode="auto">
              <a:xfrm>
                <a:off x="6419792" y="4288089"/>
                <a:ext cx="771525" cy="128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a:extLst>
                  <a:ext uri="{FF2B5EF4-FFF2-40B4-BE49-F238E27FC236}">
                    <a16:creationId xmlns:a16="http://schemas.microsoft.com/office/drawing/2014/main" id="{32288CD4-6711-4100-A0A5-158AB5A0A4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497" t="56491" r="78009" b="27780"/>
              <a:stretch>
                <a:fillRect/>
              </a:stretch>
            </p:blipFill>
            <p:spPr bwMode="auto">
              <a:xfrm>
                <a:off x="7313969" y="4476430"/>
                <a:ext cx="1013706" cy="109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Box 6">
              <a:extLst>
                <a:ext uri="{FF2B5EF4-FFF2-40B4-BE49-F238E27FC236}">
                  <a16:creationId xmlns:a16="http://schemas.microsoft.com/office/drawing/2014/main" id="{E48AAAB8-17E2-4304-BC1B-989D073FFE69}"/>
                </a:ext>
              </a:extLst>
            </p:cNvPr>
            <p:cNvSpPr txBox="1">
              <a:spLocks noChangeArrowheads="1"/>
            </p:cNvSpPr>
            <p:nvPr/>
          </p:nvSpPr>
          <p:spPr bwMode="auto">
            <a:xfrm>
              <a:off x="4202230" y="5171853"/>
              <a:ext cx="448151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buNone/>
              </a:pPr>
              <a:endParaRPr lang="en-GB" altLang="en-US" sz="2400" dirty="0">
                <a:latin typeface="Calibri" panose="020F0502020204030204" pitchFamily="34" charset="0"/>
                <a:cs typeface="Calibri" panose="020F0502020204030204" pitchFamily="34" charset="0"/>
              </a:endParaRPr>
            </a:p>
            <a:p>
              <a:pPr>
                <a:buNone/>
              </a:pPr>
              <a:r>
                <a:rPr lang="en-GB" altLang="en-US" sz="2400" dirty="0">
                  <a:latin typeface="Calibri" panose="020F0502020204030204" pitchFamily="34" charset="0"/>
                  <a:cs typeface="Calibri" panose="020F0502020204030204" pitchFamily="34" charset="0"/>
                </a:rPr>
                <a:t>   2        4        6        8</a:t>
              </a:r>
            </a:p>
          </p:txBody>
        </p:sp>
      </p:grpSp>
      <p:sp>
        <p:nvSpPr>
          <p:cNvPr id="17" name="Title 1">
            <a:extLst>
              <a:ext uri="{FF2B5EF4-FFF2-40B4-BE49-F238E27FC236}">
                <a16:creationId xmlns:a16="http://schemas.microsoft.com/office/drawing/2014/main" id="{E8106927-0DED-4AC2-9FCF-26438D286EFA}"/>
              </a:ext>
            </a:extLst>
          </p:cNvPr>
          <p:cNvSpPr txBox="1">
            <a:spLocks/>
          </p:cNvSpPr>
          <p:nvPr/>
        </p:nvSpPr>
        <p:spPr>
          <a:xfrm>
            <a:off x="461664" y="50755"/>
            <a:ext cx="10515600" cy="9505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latin typeface="Calibri" panose="020F0502020204030204" pitchFamily="34" charset="0"/>
                <a:cs typeface="Calibri" panose="020F0502020204030204" pitchFamily="34" charset="0"/>
              </a:rPr>
              <a:t>Multiplication tables</a:t>
            </a:r>
          </a:p>
        </p:txBody>
      </p:sp>
    </p:spTree>
    <p:extLst>
      <p:ext uri="{BB962C8B-B14F-4D97-AF65-F5344CB8AC3E}">
        <p14:creationId xmlns:p14="http://schemas.microsoft.com/office/powerpoint/2010/main" val="14717934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B1E6E35-4758-49DD-9114-752D448BB6B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51270"/>
          <a:stretch/>
        </p:blipFill>
        <p:spPr>
          <a:xfrm>
            <a:off x="1410658" y="1196752"/>
            <a:ext cx="1121018" cy="1524983"/>
          </a:xfrm>
        </p:spPr>
      </p:pic>
      <p:sp>
        <p:nvSpPr>
          <p:cNvPr id="5" name="Content Placeholder 2">
            <a:extLst>
              <a:ext uri="{FF2B5EF4-FFF2-40B4-BE49-F238E27FC236}">
                <a16:creationId xmlns:a16="http://schemas.microsoft.com/office/drawing/2014/main" id="{1CDFE9DB-70AC-4E84-8156-33393CC3632C}"/>
              </a:ext>
            </a:extLst>
          </p:cNvPr>
          <p:cNvSpPr txBox="1">
            <a:spLocks noChangeArrowheads="1"/>
          </p:cNvSpPr>
          <p:nvPr/>
        </p:nvSpPr>
        <p:spPr bwMode="auto">
          <a:xfrm>
            <a:off x="507978" y="1177779"/>
            <a:ext cx="315126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6858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nSpc>
                <a:spcPct val="110000"/>
              </a:lnSpc>
              <a:spcBef>
                <a:spcPct val="0"/>
              </a:spcBef>
              <a:spcAft>
                <a:spcPts val="900"/>
              </a:spcAft>
              <a:buClrTx/>
              <a:buNone/>
            </a:pPr>
            <a:r>
              <a:rPr lang="en-GB" altLang="en-US" sz="2400" dirty="0">
                <a:latin typeface="Calibri" panose="020F0502020204030204" pitchFamily="34" charset="0"/>
                <a:cs typeface="Calibri" panose="020F0502020204030204" pitchFamily="34" charset="0"/>
              </a:rPr>
              <a:t>5 x 1</a:t>
            </a:r>
          </a:p>
          <a:p>
            <a:pPr>
              <a:lnSpc>
                <a:spcPct val="110000"/>
              </a:lnSpc>
              <a:spcBef>
                <a:spcPct val="0"/>
              </a:spcBef>
              <a:spcAft>
                <a:spcPts val="900"/>
              </a:spcAft>
              <a:buClrTx/>
              <a:buNone/>
            </a:pPr>
            <a:r>
              <a:rPr lang="en-GB" altLang="en-US" sz="2400" dirty="0">
                <a:latin typeface="Calibri" panose="020F0502020204030204" pitchFamily="34" charset="0"/>
                <a:cs typeface="Calibri" panose="020F0502020204030204" pitchFamily="34" charset="0"/>
              </a:rPr>
              <a:t>5 x 2</a:t>
            </a:r>
          </a:p>
          <a:p>
            <a:pPr>
              <a:lnSpc>
                <a:spcPct val="110000"/>
              </a:lnSpc>
              <a:spcBef>
                <a:spcPct val="0"/>
              </a:spcBef>
              <a:spcAft>
                <a:spcPts val="900"/>
              </a:spcAft>
              <a:buClrTx/>
              <a:buNone/>
            </a:pPr>
            <a:r>
              <a:rPr lang="en-GB" altLang="en-US" sz="2400" dirty="0">
                <a:latin typeface="Calibri" panose="020F0502020204030204" pitchFamily="34" charset="0"/>
                <a:cs typeface="Calibri" panose="020F0502020204030204" pitchFamily="34" charset="0"/>
              </a:rPr>
              <a:t>5 x 3</a:t>
            </a:r>
          </a:p>
          <a:p>
            <a:pPr>
              <a:lnSpc>
                <a:spcPct val="110000"/>
              </a:lnSpc>
              <a:spcBef>
                <a:spcPct val="0"/>
              </a:spcBef>
              <a:spcAft>
                <a:spcPts val="900"/>
              </a:spcAft>
              <a:buClrTx/>
              <a:buNone/>
            </a:pPr>
            <a:r>
              <a:rPr lang="en-GB" altLang="en-US" sz="2400" dirty="0">
                <a:latin typeface="Calibri" panose="020F0502020204030204" pitchFamily="34" charset="0"/>
                <a:cs typeface="Calibri" panose="020F0502020204030204" pitchFamily="34" charset="0"/>
              </a:rPr>
              <a:t>5 x 4</a:t>
            </a:r>
          </a:p>
          <a:p>
            <a:pPr>
              <a:lnSpc>
                <a:spcPct val="110000"/>
              </a:lnSpc>
              <a:spcBef>
                <a:spcPct val="0"/>
              </a:spcBef>
              <a:spcAft>
                <a:spcPts val="900"/>
              </a:spcAft>
              <a:buClrTx/>
              <a:buNone/>
            </a:pPr>
            <a:r>
              <a:rPr lang="en-GB" altLang="en-US" sz="2400" dirty="0">
                <a:latin typeface="Calibri" panose="020F0502020204030204" pitchFamily="34" charset="0"/>
                <a:cs typeface="Calibri" panose="020F0502020204030204" pitchFamily="34" charset="0"/>
              </a:rPr>
              <a:t>5 x 5</a:t>
            </a:r>
          </a:p>
          <a:p>
            <a:pPr>
              <a:lnSpc>
                <a:spcPct val="110000"/>
              </a:lnSpc>
              <a:spcBef>
                <a:spcPct val="0"/>
              </a:spcBef>
              <a:spcAft>
                <a:spcPts val="900"/>
              </a:spcAft>
              <a:buClrTx/>
              <a:buNone/>
            </a:pPr>
            <a:r>
              <a:rPr lang="en-GB" altLang="en-US" sz="2400" dirty="0">
                <a:latin typeface="Calibri" panose="020F0502020204030204" pitchFamily="34" charset="0"/>
                <a:cs typeface="Calibri" panose="020F0502020204030204" pitchFamily="34" charset="0"/>
              </a:rPr>
              <a:t>5 x 6</a:t>
            </a:r>
          </a:p>
          <a:p>
            <a:pPr>
              <a:lnSpc>
                <a:spcPct val="110000"/>
              </a:lnSpc>
              <a:spcBef>
                <a:spcPct val="0"/>
              </a:spcBef>
              <a:spcAft>
                <a:spcPts val="900"/>
              </a:spcAft>
              <a:buClrTx/>
              <a:buNone/>
            </a:pPr>
            <a:r>
              <a:rPr lang="en-GB" altLang="en-US" sz="2400" dirty="0">
                <a:latin typeface="Calibri" panose="020F0502020204030204" pitchFamily="34" charset="0"/>
                <a:cs typeface="Calibri" panose="020F0502020204030204" pitchFamily="34" charset="0"/>
              </a:rPr>
              <a:t>5 x 7</a:t>
            </a:r>
          </a:p>
          <a:p>
            <a:pPr>
              <a:lnSpc>
                <a:spcPct val="110000"/>
              </a:lnSpc>
              <a:spcBef>
                <a:spcPct val="0"/>
              </a:spcBef>
              <a:spcAft>
                <a:spcPts val="900"/>
              </a:spcAft>
              <a:buClrTx/>
              <a:buNone/>
            </a:pPr>
            <a:r>
              <a:rPr lang="en-GB" altLang="en-US" sz="2400" dirty="0">
                <a:latin typeface="Calibri" panose="020F0502020204030204" pitchFamily="34" charset="0"/>
                <a:cs typeface="Calibri" panose="020F0502020204030204" pitchFamily="34" charset="0"/>
              </a:rPr>
              <a:t>5 x 8</a:t>
            </a:r>
          </a:p>
          <a:p>
            <a:pPr>
              <a:lnSpc>
                <a:spcPct val="110000"/>
              </a:lnSpc>
              <a:spcBef>
                <a:spcPct val="0"/>
              </a:spcBef>
              <a:spcAft>
                <a:spcPts val="900"/>
              </a:spcAft>
              <a:buClrTx/>
              <a:buNone/>
            </a:pPr>
            <a:r>
              <a:rPr lang="en-GB" altLang="en-US" sz="2400" dirty="0">
                <a:latin typeface="Calibri" panose="020F0502020204030204" pitchFamily="34" charset="0"/>
                <a:cs typeface="Calibri" panose="020F0502020204030204" pitchFamily="34" charset="0"/>
              </a:rPr>
              <a:t>5 x 9</a:t>
            </a:r>
          </a:p>
          <a:p>
            <a:pPr>
              <a:lnSpc>
                <a:spcPct val="110000"/>
              </a:lnSpc>
              <a:spcBef>
                <a:spcPct val="0"/>
              </a:spcBef>
              <a:spcAft>
                <a:spcPts val="900"/>
              </a:spcAft>
              <a:buClrTx/>
              <a:buNone/>
            </a:pPr>
            <a:r>
              <a:rPr lang="en-GB" altLang="en-US" sz="2400" dirty="0">
                <a:latin typeface="Calibri" panose="020F0502020204030204" pitchFamily="34" charset="0"/>
                <a:cs typeface="Calibri" panose="020F0502020204030204" pitchFamily="34" charset="0"/>
              </a:rPr>
              <a:t>5 x 10</a:t>
            </a:r>
          </a:p>
          <a:p>
            <a:pPr>
              <a:lnSpc>
                <a:spcPct val="110000"/>
              </a:lnSpc>
              <a:spcBef>
                <a:spcPct val="0"/>
              </a:spcBef>
              <a:spcAft>
                <a:spcPts val="900"/>
              </a:spcAft>
              <a:buClrTx/>
              <a:buNone/>
            </a:pPr>
            <a:endParaRPr lang="en-GB" altLang="en-US" sz="2400" dirty="0">
              <a:latin typeface="Calibri" panose="020F0502020204030204" pitchFamily="34" charset="0"/>
              <a:cs typeface="Calibri" panose="020F0502020204030204" pitchFamily="34" charset="0"/>
            </a:endParaRPr>
          </a:p>
        </p:txBody>
      </p:sp>
      <p:pic>
        <p:nvPicPr>
          <p:cNvPr id="6" name="Content Placeholder 3">
            <a:extLst>
              <a:ext uri="{FF2B5EF4-FFF2-40B4-BE49-F238E27FC236}">
                <a16:creationId xmlns:a16="http://schemas.microsoft.com/office/drawing/2014/main" id="{011D58A7-098B-4007-9590-4AC281C52A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270"/>
          <a:stretch/>
        </p:blipFill>
        <p:spPr>
          <a:xfrm>
            <a:off x="1410658" y="2721735"/>
            <a:ext cx="1121018" cy="1524983"/>
          </a:xfrm>
          <a:prstGeom prst="rect">
            <a:avLst/>
          </a:prstGeom>
        </p:spPr>
      </p:pic>
      <p:pic>
        <p:nvPicPr>
          <p:cNvPr id="7" name="Content Placeholder 3">
            <a:extLst>
              <a:ext uri="{FF2B5EF4-FFF2-40B4-BE49-F238E27FC236}">
                <a16:creationId xmlns:a16="http://schemas.microsoft.com/office/drawing/2014/main" id="{9EBBCF90-A2FB-4F64-8A96-74C4191868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270"/>
          <a:stretch/>
        </p:blipFill>
        <p:spPr>
          <a:xfrm>
            <a:off x="1410658" y="4246718"/>
            <a:ext cx="1121018" cy="1524983"/>
          </a:xfrm>
          <a:prstGeom prst="rect">
            <a:avLst/>
          </a:prstGeom>
        </p:spPr>
      </p:pic>
      <p:pic>
        <p:nvPicPr>
          <p:cNvPr id="8" name="Content Placeholder 3">
            <a:extLst>
              <a:ext uri="{FF2B5EF4-FFF2-40B4-BE49-F238E27FC236}">
                <a16:creationId xmlns:a16="http://schemas.microsoft.com/office/drawing/2014/main" id="{44212483-426E-42E0-9B0B-7DE24C19B5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270" b="66351"/>
          <a:stretch/>
        </p:blipFill>
        <p:spPr>
          <a:xfrm>
            <a:off x="1410658" y="5790656"/>
            <a:ext cx="1121018" cy="513139"/>
          </a:xfrm>
          <a:prstGeom prst="rect">
            <a:avLst/>
          </a:prstGeom>
        </p:spPr>
      </p:pic>
      <p:pic>
        <p:nvPicPr>
          <p:cNvPr id="9" name="Content Placeholder 3">
            <a:extLst>
              <a:ext uri="{FF2B5EF4-FFF2-40B4-BE49-F238E27FC236}">
                <a16:creationId xmlns:a16="http://schemas.microsoft.com/office/drawing/2014/main" id="{99482309-B11A-4C5A-B39D-9DA329322A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270"/>
          <a:stretch/>
        </p:blipFill>
        <p:spPr>
          <a:xfrm>
            <a:off x="2531676" y="1183304"/>
            <a:ext cx="1121018" cy="1524983"/>
          </a:xfrm>
          <a:prstGeom prst="rect">
            <a:avLst/>
          </a:prstGeom>
        </p:spPr>
      </p:pic>
      <p:pic>
        <p:nvPicPr>
          <p:cNvPr id="10" name="Content Placeholder 3">
            <a:extLst>
              <a:ext uri="{FF2B5EF4-FFF2-40B4-BE49-F238E27FC236}">
                <a16:creationId xmlns:a16="http://schemas.microsoft.com/office/drawing/2014/main" id="{5CABEB48-A58B-49B1-9CAE-03EB064498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4679"/>
          <a:stretch/>
        </p:blipFill>
        <p:spPr>
          <a:xfrm>
            <a:off x="3652694" y="1169856"/>
            <a:ext cx="582490" cy="1524983"/>
          </a:xfrm>
          <a:prstGeom prst="rect">
            <a:avLst/>
          </a:prstGeom>
        </p:spPr>
      </p:pic>
      <p:pic>
        <p:nvPicPr>
          <p:cNvPr id="11" name="Content Placeholder 3">
            <a:extLst>
              <a:ext uri="{FF2B5EF4-FFF2-40B4-BE49-F238E27FC236}">
                <a16:creationId xmlns:a16="http://schemas.microsoft.com/office/drawing/2014/main" id="{6B9959D7-8C42-4E94-B730-5C1277E98A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270"/>
          <a:stretch/>
        </p:blipFill>
        <p:spPr>
          <a:xfrm>
            <a:off x="2531676" y="2721735"/>
            <a:ext cx="1121018" cy="1524983"/>
          </a:xfrm>
          <a:prstGeom prst="rect">
            <a:avLst/>
          </a:prstGeom>
        </p:spPr>
      </p:pic>
      <p:pic>
        <p:nvPicPr>
          <p:cNvPr id="12" name="Content Placeholder 3">
            <a:extLst>
              <a:ext uri="{FF2B5EF4-FFF2-40B4-BE49-F238E27FC236}">
                <a16:creationId xmlns:a16="http://schemas.microsoft.com/office/drawing/2014/main" id="{6B82FCC3-154C-4742-A876-141CEBF625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4679"/>
          <a:stretch/>
        </p:blipFill>
        <p:spPr>
          <a:xfrm>
            <a:off x="3652694" y="2708287"/>
            <a:ext cx="582490" cy="1524983"/>
          </a:xfrm>
          <a:prstGeom prst="rect">
            <a:avLst/>
          </a:prstGeom>
        </p:spPr>
      </p:pic>
      <p:pic>
        <p:nvPicPr>
          <p:cNvPr id="13" name="Content Placeholder 3">
            <a:extLst>
              <a:ext uri="{FF2B5EF4-FFF2-40B4-BE49-F238E27FC236}">
                <a16:creationId xmlns:a16="http://schemas.microsoft.com/office/drawing/2014/main" id="{9BF60FDF-8EE1-4656-B16B-DF3BCEDD06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270"/>
          <a:stretch/>
        </p:blipFill>
        <p:spPr>
          <a:xfrm>
            <a:off x="2510155" y="4265673"/>
            <a:ext cx="1121018" cy="1524983"/>
          </a:xfrm>
          <a:prstGeom prst="rect">
            <a:avLst/>
          </a:prstGeom>
        </p:spPr>
      </p:pic>
      <p:pic>
        <p:nvPicPr>
          <p:cNvPr id="14" name="Content Placeholder 3">
            <a:extLst>
              <a:ext uri="{FF2B5EF4-FFF2-40B4-BE49-F238E27FC236}">
                <a16:creationId xmlns:a16="http://schemas.microsoft.com/office/drawing/2014/main" id="{B138E848-9EED-4271-8C12-9A7676FFD3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4679"/>
          <a:stretch/>
        </p:blipFill>
        <p:spPr>
          <a:xfrm>
            <a:off x="3631173" y="4252225"/>
            <a:ext cx="582490" cy="1524983"/>
          </a:xfrm>
          <a:prstGeom prst="rect">
            <a:avLst/>
          </a:prstGeom>
        </p:spPr>
      </p:pic>
      <p:pic>
        <p:nvPicPr>
          <p:cNvPr id="15" name="Content Placeholder 3">
            <a:extLst>
              <a:ext uri="{FF2B5EF4-FFF2-40B4-BE49-F238E27FC236}">
                <a16:creationId xmlns:a16="http://schemas.microsoft.com/office/drawing/2014/main" id="{C912A9EB-50AE-4BE6-8DD2-714D47BACC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270" b="65990"/>
          <a:stretch/>
        </p:blipFill>
        <p:spPr>
          <a:xfrm>
            <a:off x="2520916" y="5785149"/>
            <a:ext cx="1121018" cy="518646"/>
          </a:xfrm>
          <a:prstGeom prst="rect">
            <a:avLst/>
          </a:prstGeom>
        </p:spPr>
      </p:pic>
      <p:pic>
        <p:nvPicPr>
          <p:cNvPr id="16" name="Content Placeholder 3">
            <a:extLst>
              <a:ext uri="{FF2B5EF4-FFF2-40B4-BE49-F238E27FC236}">
                <a16:creationId xmlns:a16="http://schemas.microsoft.com/office/drawing/2014/main" id="{8C0E1C1E-124C-4952-AC3D-143A935E9B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5836" b="65990"/>
          <a:stretch/>
        </p:blipFill>
        <p:spPr>
          <a:xfrm>
            <a:off x="3657805" y="5790674"/>
            <a:ext cx="555858" cy="518646"/>
          </a:xfrm>
          <a:prstGeom prst="rect">
            <a:avLst/>
          </a:prstGeom>
        </p:spPr>
      </p:pic>
      <p:grpSp>
        <p:nvGrpSpPr>
          <p:cNvPr id="17" name="Group 16">
            <a:extLst>
              <a:ext uri="{FF2B5EF4-FFF2-40B4-BE49-F238E27FC236}">
                <a16:creationId xmlns:a16="http://schemas.microsoft.com/office/drawing/2014/main" id="{022BF2FE-825E-4BA6-9A37-A956ACBD1CA9}"/>
              </a:ext>
            </a:extLst>
          </p:cNvPr>
          <p:cNvGrpSpPr/>
          <p:nvPr/>
        </p:nvGrpSpPr>
        <p:grpSpPr>
          <a:xfrm>
            <a:off x="4908818" y="1209211"/>
            <a:ext cx="4320480" cy="1590279"/>
            <a:chOff x="4202230" y="5171853"/>
            <a:chExt cx="4481513" cy="1590279"/>
          </a:xfrm>
        </p:grpSpPr>
        <p:grpSp>
          <p:nvGrpSpPr>
            <p:cNvPr id="18" name="Group 2">
              <a:extLst>
                <a:ext uri="{FF2B5EF4-FFF2-40B4-BE49-F238E27FC236}">
                  <a16:creationId xmlns:a16="http://schemas.microsoft.com/office/drawing/2014/main" id="{39940897-0A12-4080-8326-CE47A368A2CC}"/>
                </a:ext>
              </a:extLst>
            </p:cNvPr>
            <p:cNvGrpSpPr>
              <a:grpSpLocks/>
            </p:cNvGrpSpPr>
            <p:nvPr/>
          </p:nvGrpSpPr>
          <p:grpSpPr bwMode="auto">
            <a:xfrm>
              <a:off x="4270246" y="5959298"/>
              <a:ext cx="2894042" cy="802834"/>
              <a:chOff x="4260429" y="4288089"/>
              <a:chExt cx="4067246" cy="1287766"/>
            </a:xfrm>
          </p:grpSpPr>
          <p:pic>
            <p:nvPicPr>
              <p:cNvPr id="20" name="Picture 11">
                <a:extLst>
                  <a:ext uri="{FF2B5EF4-FFF2-40B4-BE49-F238E27FC236}">
                    <a16:creationId xmlns:a16="http://schemas.microsoft.com/office/drawing/2014/main" id="{6D951861-0E21-496A-9156-DE1124EFA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252" t="39563" r="77121" b="44736"/>
              <a:stretch>
                <a:fillRect/>
              </a:stretch>
            </p:blipFill>
            <p:spPr bwMode="auto">
              <a:xfrm>
                <a:off x="4260429" y="4368339"/>
                <a:ext cx="1023005" cy="120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2">
                <a:extLst>
                  <a:ext uri="{FF2B5EF4-FFF2-40B4-BE49-F238E27FC236}">
                    <a16:creationId xmlns:a16="http://schemas.microsoft.com/office/drawing/2014/main" id="{E3AB4623-3F8C-4894-9B02-C1DF0C556E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859" t="39563" r="67516" b="44736"/>
              <a:stretch>
                <a:fillRect/>
              </a:stretch>
            </p:blipFill>
            <p:spPr bwMode="auto">
              <a:xfrm>
                <a:off x="5392264" y="4507774"/>
                <a:ext cx="904876" cy="106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3">
                <a:extLst>
                  <a:ext uri="{FF2B5EF4-FFF2-40B4-BE49-F238E27FC236}">
                    <a16:creationId xmlns:a16="http://schemas.microsoft.com/office/drawing/2014/main" id="{CD7D0881-A427-4394-876E-DA82C592F0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59" t="54065" r="89371" b="27780"/>
              <a:stretch>
                <a:fillRect/>
              </a:stretch>
            </p:blipFill>
            <p:spPr bwMode="auto">
              <a:xfrm>
                <a:off x="6419792" y="4288089"/>
                <a:ext cx="771525" cy="128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4">
                <a:extLst>
                  <a:ext uri="{FF2B5EF4-FFF2-40B4-BE49-F238E27FC236}">
                    <a16:creationId xmlns:a16="http://schemas.microsoft.com/office/drawing/2014/main" id="{C12573E6-21D9-48D2-A07C-C49E569AAA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497" t="56491" r="78009" b="27780"/>
              <a:stretch>
                <a:fillRect/>
              </a:stretch>
            </p:blipFill>
            <p:spPr bwMode="auto">
              <a:xfrm>
                <a:off x="7313969" y="4476430"/>
                <a:ext cx="1013706" cy="109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Box 6">
              <a:extLst>
                <a:ext uri="{FF2B5EF4-FFF2-40B4-BE49-F238E27FC236}">
                  <a16:creationId xmlns:a16="http://schemas.microsoft.com/office/drawing/2014/main" id="{6ACE4061-78BC-46A9-A5D6-880D9ABDCDB7}"/>
                </a:ext>
              </a:extLst>
            </p:cNvPr>
            <p:cNvSpPr txBox="1">
              <a:spLocks noChangeArrowheads="1"/>
            </p:cNvSpPr>
            <p:nvPr/>
          </p:nvSpPr>
          <p:spPr bwMode="auto">
            <a:xfrm>
              <a:off x="4202230" y="5171853"/>
              <a:ext cx="448151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buNone/>
              </a:pPr>
              <a:endParaRPr lang="en-GB" altLang="en-US" sz="2400" dirty="0">
                <a:latin typeface="Calibri" panose="020F0502020204030204" pitchFamily="34" charset="0"/>
                <a:cs typeface="Calibri" panose="020F0502020204030204" pitchFamily="34" charset="0"/>
              </a:endParaRPr>
            </a:p>
            <a:p>
              <a:pPr>
                <a:buNone/>
              </a:pPr>
              <a:r>
                <a:rPr lang="en-GB" altLang="en-US" sz="2400" dirty="0">
                  <a:latin typeface="Calibri" panose="020F0502020204030204" pitchFamily="34" charset="0"/>
                  <a:cs typeface="Calibri" panose="020F0502020204030204" pitchFamily="34" charset="0"/>
                </a:rPr>
                <a:t>   5      10      15       20</a:t>
              </a:r>
            </a:p>
          </p:txBody>
        </p:sp>
      </p:grpSp>
      <p:sp>
        <p:nvSpPr>
          <p:cNvPr id="25" name="TextBox 24">
            <a:extLst>
              <a:ext uri="{FF2B5EF4-FFF2-40B4-BE49-F238E27FC236}">
                <a16:creationId xmlns:a16="http://schemas.microsoft.com/office/drawing/2014/main" id="{949CB75C-F1BC-487E-B055-4106E7C98DD3}"/>
              </a:ext>
            </a:extLst>
          </p:cNvPr>
          <p:cNvSpPr txBox="1"/>
          <p:nvPr/>
        </p:nvSpPr>
        <p:spPr>
          <a:xfrm>
            <a:off x="5034205" y="3375354"/>
            <a:ext cx="3372182" cy="461665"/>
          </a:xfrm>
          <a:prstGeom prst="rect">
            <a:avLst/>
          </a:prstGeom>
          <a:noFill/>
        </p:spPr>
        <p:txBody>
          <a:bodyPr wrap="square">
            <a:spAutoFit/>
          </a:bodyPr>
          <a:lstStyle/>
          <a:p>
            <a:pPr>
              <a:buNone/>
            </a:pPr>
            <a:r>
              <a:rPr lang="en-GB" altLang="en-US" sz="2400" dirty="0">
                <a:latin typeface="Calibri" panose="020F0502020204030204" pitchFamily="34" charset="0"/>
                <a:cs typeface="Calibri" panose="020F0502020204030204" pitchFamily="34" charset="0"/>
              </a:rPr>
              <a:t>What are 6 fives?</a:t>
            </a:r>
            <a:endParaRPr lang="en-GB" sz="2400" dirty="0"/>
          </a:p>
        </p:txBody>
      </p:sp>
      <p:sp>
        <p:nvSpPr>
          <p:cNvPr id="27" name="TextBox 26">
            <a:extLst>
              <a:ext uri="{FF2B5EF4-FFF2-40B4-BE49-F238E27FC236}">
                <a16:creationId xmlns:a16="http://schemas.microsoft.com/office/drawing/2014/main" id="{2A5DB341-52BC-4018-B057-92F012B69C0E}"/>
              </a:ext>
            </a:extLst>
          </p:cNvPr>
          <p:cNvSpPr txBox="1"/>
          <p:nvPr/>
        </p:nvSpPr>
        <p:spPr>
          <a:xfrm>
            <a:off x="5038478" y="4060769"/>
            <a:ext cx="3372182" cy="461665"/>
          </a:xfrm>
          <a:prstGeom prst="rect">
            <a:avLst/>
          </a:prstGeom>
          <a:noFill/>
        </p:spPr>
        <p:txBody>
          <a:bodyPr wrap="square">
            <a:spAutoFit/>
          </a:bodyPr>
          <a:lstStyle/>
          <a:p>
            <a:pPr>
              <a:buNone/>
            </a:pPr>
            <a:r>
              <a:rPr lang="en-GB" altLang="en-US" sz="2400" dirty="0">
                <a:latin typeface="Calibri" panose="020F0502020204030204" pitchFamily="34" charset="0"/>
                <a:cs typeface="Calibri" panose="020F0502020204030204" pitchFamily="34" charset="0"/>
              </a:rPr>
              <a:t>What are 9 fives?</a:t>
            </a:r>
            <a:endParaRPr lang="en-GB" sz="2400" dirty="0"/>
          </a:p>
        </p:txBody>
      </p:sp>
      <p:sp>
        <p:nvSpPr>
          <p:cNvPr id="29" name="TextBox 28">
            <a:extLst>
              <a:ext uri="{FF2B5EF4-FFF2-40B4-BE49-F238E27FC236}">
                <a16:creationId xmlns:a16="http://schemas.microsoft.com/office/drawing/2014/main" id="{B47FCABD-E84E-4566-B007-F55FF119C679}"/>
              </a:ext>
            </a:extLst>
          </p:cNvPr>
          <p:cNvSpPr txBox="1"/>
          <p:nvPr/>
        </p:nvSpPr>
        <p:spPr>
          <a:xfrm>
            <a:off x="5034205" y="4806628"/>
            <a:ext cx="3372182" cy="461665"/>
          </a:xfrm>
          <a:prstGeom prst="rect">
            <a:avLst/>
          </a:prstGeom>
          <a:noFill/>
        </p:spPr>
        <p:txBody>
          <a:bodyPr wrap="square">
            <a:spAutoFit/>
          </a:bodyPr>
          <a:lstStyle/>
          <a:p>
            <a:pPr>
              <a:buNone/>
            </a:pPr>
            <a:r>
              <a:rPr lang="en-GB" altLang="en-US" sz="2400" dirty="0">
                <a:latin typeface="Calibri" panose="020F0502020204030204" pitchFamily="34" charset="0"/>
                <a:cs typeface="Calibri" panose="020F0502020204030204" pitchFamily="34" charset="0"/>
              </a:rPr>
              <a:t>What are 3 fives?</a:t>
            </a:r>
            <a:endParaRPr lang="en-GB" sz="2400" dirty="0"/>
          </a:p>
        </p:txBody>
      </p:sp>
      <p:sp>
        <p:nvSpPr>
          <p:cNvPr id="31" name="TextBox 30">
            <a:extLst>
              <a:ext uri="{FF2B5EF4-FFF2-40B4-BE49-F238E27FC236}">
                <a16:creationId xmlns:a16="http://schemas.microsoft.com/office/drawing/2014/main" id="{359A9A72-203F-4C95-BE84-2DDFF2B30569}"/>
              </a:ext>
            </a:extLst>
          </p:cNvPr>
          <p:cNvSpPr txBox="1"/>
          <p:nvPr/>
        </p:nvSpPr>
        <p:spPr>
          <a:xfrm>
            <a:off x="5068352" y="5498456"/>
            <a:ext cx="3372182" cy="461665"/>
          </a:xfrm>
          <a:prstGeom prst="rect">
            <a:avLst/>
          </a:prstGeom>
          <a:noFill/>
        </p:spPr>
        <p:txBody>
          <a:bodyPr wrap="square">
            <a:spAutoFit/>
          </a:bodyPr>
          <a:lstStyle/>
          <a:p>
            <a:pPr>
              <a:buNone/>
            </a:pPr>
            <a:r>
              <a:rPr lang="en-GB" altLang="en-US" sz="2400" dirty="0">
                <a:latin typeface="Calibri" panose="020F0502020204030204" pitchFamily="34" charset="0"/>
                <a:cs typeface="Calibri" panose="020F0502020204030204" pitchFamily="34" charset="0"/>
              </a:rPr>
              <a:t>What are 8 fives?</a:t>
            </a:r>
            <a:endParaRPr lang="en-GB" sz="2400" dirty="0"/>
          </a:p>
        </p:txBody>
      </p:sp>
      <p:sp>
        <p:nvSpPr>
          <p:cNvPr id="2" name="Title 1">
            <a:extLst>
              <a:ext uri="{FF2B5EF4-FFF2-40B4-BE49-F238E27FC236}">
                <a16:creationId xmlns:a16="http://schemas.microsoft.com/office/drawing/2014/main" id="{EBD3EAD4-4C69-42F0-8293-B83E683BF306}"/>
              </a:ext>
            </a:extLst>
          </p:cNvPr>
          <p:cNvSpPr txBox="1">
            <a:spLocks/>
          </p:cNvSpPr>
          <p:nvPr/>
        </p:nvSpPr>
        <p:spPr>
          <a:xfrm>
            <a:off x="461664" y="50755"/>
            <a:ext cx="10515600" cy="9505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latin typeface="Calibri" panose="020F0502020204030204" pitchFamily="34" charset="0"/>
                <a:cs typeface="Calibri" panose="020F0502020204030204" pitchFamily="34" charset="0"/>
              </a:rPr>
              <a:t>Multiplication tables</a:t>
            </a:r>
          </a:p>
        </p:txBody>
      </p:sp>
    </p:spTree>
    <p:extLst>
      <p:ext uri="{BB962C8B-B14F-4D97-AF65-F5344CB8AC3E}">
        <p14:creationId xmlns:p14="http://schemas.microsoft.com/office/powerpoint/2010/main" val="18806385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B1E6E35-4758-49DD-9114-752D448BB6B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51270"/>
          <a:stretch/>
        </p:blipFill>
        <p:spPr>
          <a:xfrm>
            <a:off x="1785310" y="1308114"/>
            <a:ext cx="1121018" cy="1524983"/>
          </a:xfrm>
        </p:spPr>
      </p:pic>
      <p:sp>
        <p:nvSpPr>
          <p:cNvPr id="5" name="Content Placeholder 2">
            <a:extLst>
              <a:ext uri="{FF2B5EF4-FFF2-40B4-BE49-F238E27FC236}">
                <a16:creationId xmlns:a16="http://schemas.microsoft.com/office/drawing/2014/main" id="{1CDFE9DB-70AC-4E84-8156-33393CC3632C}"/>
              </a:ext>
            </a:extLst>
          </p:cNvPr>
          <p:cNvSpPr txBox="1">
            <a:spLocks noChangeArrowheads="1"/>
          </p:cNvSpPr>
          <p:nvPr/>
        </p:nvSpPr>
        <p:spPr bwMode="auto">
          <a:xfrm>
            <a:off x="611560" y="1275711"/>
            <a:ext cx="315126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6858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nSpc>
                <a:spcPct val="110000"/>
              </a:lnSpc>
              <a:spcBef>
                <a:spcPct val="0"/>
              </a:spcBef>
              <a:spcAft>
                <a:spcPts val="900"/>
              </a:spcAft>
              <a:buClrTx/>
              <a:buNone/>
            </a:pPr>
            <a:r>
              <a:rPr lang="en-GB" altLang="en-US" sz="2400" dirty="0">
                <a:latin typeface="Calibri" panose="020F0502020204030204" pitchFamily="34" charset="0"/>
                <a:cs typeface="Calibri" panose="020F0502020204030204" pitchFamily="34" charset="0"/>
              </a:rPr>
              <a:t>10 x 1</a:t>
            </a:r>
          </a:p>
          <a:p>
            <a:pPr>
              <a:lnSpc>
                <a:spcPct val="110000"/>
              </a:lnSpc>
              <a:spcBef>
                <a:spcPct val="0"/>
              </a:spcBef>
              <a:spcAft>
                <a:spcPts val="900"/>
              </a:spcAft>
              <a:buClrTx/>
              <a:buNone/>
            </a:pPr>
            <a:r>
              <a:rPr lang="en-GB" altLang="en-US" sz="2400" dirty="0">
                <a:latin typeface="Calibri" panose="020F0502020204030204" pitchFamily="34" charset="0"/>
                <a:cs typeface="Calibri" panose="020F0502020204030204" pitchFamily="34" charset="0"/>
              </a:rPr>
              <a:t>10 x 2</a:t>
            </a:r>
          </a:p>
          <a:p>
            <a:pPr>
              <a:lnSpc>
                <a:spcPct val="110000"/>
              </a:lnSpc>
              <a:spcBef>
                <a:spcPct val="0"/>
              </a:spcBef>
              <a:spcAft>
                <a:spcPts val="900"/>
              </a:spcAft>
              <a:buClrTx/>
              <a:buNone/>
            </a:pPr>
            <a:r>
              <a:rPr lang="en-GB" altLang="en-US" sz="2400" dirty="0">
                <a:latin typeface="Calibri" panose="020F0502020204030204" pitchFamily="34" charset="0"/>
                <a:cs typeface="Calibri" panose="020F0502020204030204" pitchFamily="34" charset="0"/>
              </a:rPr>
              <a:t>10 x 3</a:t>
            </a:r>
          </a:p>
          <a:p>
            <a:pPr>
              <a:lnSpc>
                <a:spcPct val="110000"/>
              </a:lnSpc>
              <a:spcBef>
                <a:spcPct val="0"/>
              </a:spcBef>
              <a:spcAft>
                <a:spcPts val="900"/>
              </a:spcAft>
              <a:buClrTx/>
              <a:buNone/>
            </a:pPr>
            <a:r>
              <a:rPr lang="en-GB" altLang="en-US" sz="2400" dirty="0">
                <a:latin typeface="Calibri" panose="020F0502020204030204" pitchFamily="34" charset="0"/>
                <a:cs typeface="Calibri" panose="020F0502020204030204" pitchFamily="34" charset="0"/>
              </a:rPr>
              <a:t>10 x 4</a:t>
            </a:r>
          </a:p>
          <a:p>
            <a:pPr>
              <a:lnSpc>
                <a:spcPct val="110000"/>
              </a:lnSpc>
              <a:spcBef>
                <a:spcPct val="0"/>
              </a:spcBef>
              <a:spcAft>
                <a:spcPts val="900"/>
              </a:spcAft>
              <a:buClrTx/>
              <a:buNone/>
            </a:pPr>
            <a:r>
              <a:rPr lang="en-GB" altLang="en-US" sz="2400" dirty="0">
                <a:latin typeface="Calibri" panose="020F0502020204030204" pitchFamily="34" charset="0"/>
                <a:cs typeface="Calibri" panose="020F0502020204030204" pitchFamily="34" charset="0"/>
              </a:rPr>
              <a:t>10 x 5</a:t>
            </a:r>
          </a:p>
          <a:p>
            <a:pPr>
              <a:lnSpc>
                <a:spcPct val="110000"/>
              </a:lnSpc>
              <a:spcBef>
                <a:spcPct val="0"/>
              </a:spcBef>
              <a:spcAft>
                <a:spcPts val="900"/>
              </a:spcAft>
              <a:buClrTx/>
              <a:buNone/>
            </a:pPr>
            <a:r>
              <a:rPr lang="en-GB" altLang="en-US" sz="2400" dirty="0">
                <a:latin typeface="Calibri" panose="020F0502020204030204" pitchFamily="34" charset="0"/>
                <a:cs typeface="Calibri" panose="020F0502020204030204" pitchFamily="34" charset="0"/>
              </a:rPr>
              <a:t>10 x 6</a:t>
            </a:r>
          </a:p>
          <a:p>
            <a:pPr>
              <a:lnSpc>
                <a:spcPct val="110000"/>
              </a:lnSpc>
              <a:spcBef>
                <a:spcPct val="0"/>
              </a:spcBef>
              <a:spcAft>
                <a:spcPts val="900"/>
              </a:spcAft>
              <a:buClrTx/>
              <a:buNone/>
            </a:pPr>
            <a:r>
              <a:rPr lang="en-GB" altLang="en-US" sz="2400" dirty="0">
                <a:latin typeface="Calibri" panose="020F0502020204030204" pitchFamily="34" charset="0"/>
                <a:cs typeface="Calibri" panose="020F0502020204030204" pitchFamily="34" charset="0"/>
              </a:rPr>
              <a:t>10 x 7</a:t>
            </a:r>
          </a:p>
          <a:p>
            <a:pPr>
              <a:lnSpc>
                <a:spcPct val="110000"/>
              </a:lnSpc>
              <a:spcBef>
                <a:spcPct val="0"/>
              </a:spcBef>
              <a:spcAft>
                <a:spcPts val="900"/>
              </a:spcAft>
              <a:buClrTx/>
              <a:buNone/>
            </a:pPr>
            <a:r>
              <a:rPr lang="en-GB" altLang="en-US" sz="2400" dirty="0">
                <a:latin typeface="Calibri" panose="020F0502020204030204" pitchFamily="34" charset="0"/>
                <a:cs typeface="Calibri" panose="020F0502020204030204" pitchFamily="34" charset="0"/>
              </a:rPr>
              <a:t>10 x 8</a:t>
            </a:r>
          </a:p>
          <a:p>
            <a:pPr>
              <a:lnSpc>
                <a:spcPct val="110000"/>
              </a:lnSpc>
              <a:spcBef>
                <a:spcPct val="0"/>
              </a:spcBef>
              <a:spcAft>
                <a:spcPts val="900"/>
              </a:spcAft>
              <a:buClrTx/>
              <a:buNone/>
            </a:pPr>
            <a:r>
              <a:rPr lang="en-GB" altLang="en-US" sz="2400" dirty="0">
                <a:latin typeface="Calibri" panose="020F0502020204030204" pitchFamily="34" charset="0"/>
                <a:cs typeface="Calibri" panose="020F0502020204030204" pitchFamily="34" charset="0"/>
              </a:rPr>
              <a:t>10 x 9</a:t>
            </a:r>
          </a:p>
          <a:p>
            <a:pPr>
              <a:lnSpc>
                <a:spcPct val="110000"/>
              </a:lnSpc>
              <a:spcBef>
                <a:spcPct val="0"/>
              </a:spcBef>
              <a:spcAft>
                <a:spcPts val="900"/>
              </a:spcAft>
              <a:buClrTx/>
              <a:buNone/>
            </a:pPr>
            <a:r>
              <a:rPr lang="en-GB" altLang="en-US" sz="2400" dirty="0">
                <a:latin typeface="Calibri" panose="020F0502020204030204" pitchFamily="34" charset="0"/>
                <a:cs typeface="Calibri" panose="020F0502020204030204" pitchFamily="34" charset="0"/>
              </a:rPr>
              <a:t>10 x 10</a:t>
            </a:r>
          </a:p>
          <a:p>
            <a:pPr>
              <a:lnSpc>
                <a:spcPct val="110000"/>
              </a:lnSpc>
              <a:spcBef>
                <a:spcPct val="0"/>
              </a:spcBef>
              <a:spcAft>
                <a:spcPts val="900"/>
              </a:spcAft>
              <a:buClrTx/>
              <a:buNone/>
            </a:pPr>
            <a:endParaRPr lang="en-GB" altLang="en-US" sz="2400" dirty="0">
              <a:latin typeface="Calibri" panose="020F0502020204030204" pitchFamily="34" charset="0"/>
              <a:cs typeface="Calibri" panose="020F0502020204030204" pitchFamily="34" charset="0"/>
            </a:endParaRPr>
          </a:p>
        </p:txBody>
      </p:sp>
      <p:pic>
        <p:nvPicPr>
          <p:cNvPr id="6" name="Content Placeholder 3">
            <a:extLst>
              <a:ext uri="{FF2B5EF4-FFF2-40B4-BE49-F238E27FC236}">
                <a16:creationId xmlns:a16="http://schemas.microsoft.com/office/drawing/2014/main" id="{011D58A7-098B-4007-9590-4AC281C52A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270"/>
          <a:stretch/>
        </p:blipFill>
        <p:spPr>
          <a:xfrm>
            <a:off x="1785310" y="2833097"/>
            <a:ext cx="1121018" cy="1524983"/>
          </a:xfrm>
          <a:prstGeom prst="rect">
            <a:avLst/>
          </a:prstGeom>
        </p:spPr>
      </p:pic>
      <p:pic>
        <p:nvPicPr>
          <p:cNvPr id="7" name="Content Placeholder 3">
            <a:extLst>
              <a:ext uri="{FF2B5EF4-FFF2-40B4-BE49-F238E27FC236}">
                <a16:creationId xmlns:a16="http://schemas.microsoft.com/office/drawing/2014/main" id="{9EBBCF90-A2FB-4F64-8A96-74C4191868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270"/>
          <a:stretch/>
        </p:blipFill>
        <p:spPr>
          <a:xfrm>
            <a:off x="1785310" y="4358080"/>
            <a:ext cx="1121018" cy="1524983"/>
          </a:xfrm>
          <a:prstGeom prst="rect">
            <a:avLst/>
          </a:prstGeom>
        </p:spPr>
      </p:pic>
      <p:pic>
        <p:nvPicPr>
          <p:cNvPr id="8" name="Content Placeholder 3">
            <a:extLst>
              <a:ext uri="{FF2B5EF4-FFF2-40B4-BE49-F238E27FC236}">
                <a16:creationId xmlns:a16="http://schemas.microsoft.com/office/drawing/2014/main" id="{44212483-426E-42E0-9B0B-7DE24C19B5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270" b="66351"/>
          <a:stretch/>
        </p:blipFill>
        <p:spPr>
          <a:xfrm>
            <a:off x="1785310" y="5902018"/>
            <a:ext cx="1121018" cy="513139"/>
          </a:xfrm>
          <a:prstGeom prst="rect">
            <a:avLst/>
          </a:prstGeom>
        </p:spPr>
      </p:pic>
      <p:pic>
        <p:nvPicPr>
          <p:cNvPr id="9" name="Content Placeholder 3">
            <a:extLst>
              <a:ext uri="{FF2B5EF4-FFF2-40B4-BE49-F238E27FC236}">
                <a16:creationId xmlns:a16="http://schemas.microsoft.com/office/drawing/2014/main" id="{99482309-B11A-4C5A-B39D-9DA329322A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270"/>
          <a:stretch/>
        </p:blipFill>
        <p:spPr>
          <a:xfrm>
            <a:off x="2906328" y="1294666"/>
            <a:ext cx="1121018" cy="1524983"/>
          </a:xfrm>
          <a:prstGeom prst="rect">
            <a:avLst/>
          </a:prstGeom>
        </p:spPr>
      </p:pic>
      <p:pic>
        <p:nvPicPr>
          <p:cNvPr id="10" name="Content Placeholder 3">
            <a:extLst>
              <a:ext uri="{FF2B5EF4-FFF2-40B4-BE49-F238E27FC236}">
                <a16:creationId xmlns:a16="http://schemas.microsoft.com/office/drawing/2014/main" id="{5CABEB48-A58B-49B1-9CAE-03EB064498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4679"/>
          <a:stretch/>
        </p:blipFill>
        <p:spPr>
          <a:xfrm>
            <a:off x="4027346" y="1281218"/>
            <a:ext cx="582490" cy="1524983"/>
          </a:xfrm>
          <a:prstGeom prst="rect">
            <a:avLst/>
          </a:prstGeom>
        </p:spPr>
      </p:pic>
      <p:pic>
        <p:nvPicPr>
          <p:cNvPr id="11" name="Content Placeholder 3">
            <a:extLst>
              <a:ext uri="{FF2B5EF4-FFF2-40B4-BE49-F238E27FC236}">
                <a16:creationId xmlns:a16="http://schemas.microsoft.com/office/drawing/2014/main" id="{6B9959D7-8C42-4E94-B730-5C1277E98A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270"/>
          <a:stretch/>
        </p:blipFill>
        <p:spPr>
          <a:xfrm>
            <a:off x="2906328" y="2833097"/>
            <a:ext cx="1121018" cy="1524983"/>
          </a:xfrm>
          <a:prstGeom prst="rect">
            <a:avLst/>
          </a:prstGeom>
        </p:spPr>
      </p:pic>
      <p:pic>
        <p:nvPicPr>
          <p:cNvPr id="12" name="Content Placeholder 3">
            <a:extLst>
              <a:ext uri="{FF2B5EF4-FFF2-40B4-BE49-F238E27FC236}">
                <a16:creationId xmlns:a16="http://schemas.microsoft.com/office/drawing/2014/main" id="{6B82FCC3-154C-4742-A876-141CEBF625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4679"/>
          <a:stretch/>
        </p:blipFill>
        <p:spPr>
          <a:xfrm>
            <a:off x="4027346" y="2819649"/>
            <a:ext cx="582490" cy="1524983"/>
          </a:xfrm>
          <a:prstGeom prst="rect">
            <a:avLst/>
          </a:prstGeom>
        </p:spPr>
      </p:pic>
      <p:pic>
        <p:nvPicPr>
          <p:cNvPr id="13" name="Content Placeholder 3">
            <a:extLst>
              <a:ext uri="{FF2B5EF4-FFF2-40B4-BE49-F238E27FC236}">
                <a16:creationId xmlns:a16="http://schemas.microsoft.com/office/drawing/2014/main" id="{9BF60FDF-8EE1-4656-B16B-DF3BCEDD06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270"/>
          <a:stretch/>
        </p:blipFill>
        <p:spPr>
          <a:xfrm>
            <a:off x="2884807" y="4377035"/>
            <a:ext cx="1121018" cy="1524983"/>
          </a:xfrm>
          <a:prstGeom prst="rect">
            <a:avLst/>
          </a:prstGeom>
        </p:spPr>
      </p:pic>
      <p:pic>
        <p:nvPicPr>
          <p:cNvPr id="14" name="Content Placeholder 3">
            <a:extLst>
              <a:ext uri="{FF2B5EF4-FFF2-40B4-BE49-F238E27FC236}">
                <a16:creationId xmlns:a16="http://schemas.microsoft.com/office/drawing/2014/main" id="{B138E848-9EED-4271-8C12-9A7676FFD3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4679"/>
          <a:stretch/>
        </p:blipFill>
        <p:spPr>
          <a:xfrm>
            <a:off x="4005825" y="4363587"/>
            <a:ext cx="582490" cy="1524983"/>
          </a:xfrm>
          <a:prstGeom prst="rect">
            <a:avLst/>
          </a:prstGeom>
        </p:spPr>
      </p:pic>
      <p:pic>
        <p:nvPicPr>
          <p:cNvPr id="15" name="Content Placeholder 3">
            <a:extLst>
              <a:ext uri="{FF2B5EF4-FFF2-40B4-BE49-F238E27FC236}">
                <a16:creationId xmlns:a16="http://schemas.microsoft.com/office/drawing/2014/main" id="{C912A9EB-50AE-4BE6-8DD2-714D47BACC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270" b="65990"/>
          <a:stretch/>
        </p:blipFill>
        <p:spPr>
          <a:xfrm>
            <a:off x="2895568" y="5896511"/>
            <a:ext cx="1121018" cy="518646"/>
          </a:xfrm>
          <a:prstGeom prst="rect">
            <a:avLst/>
          </a:prstGeom>
        </p:spPr>
      </p:pic>
      <p:pic>
        <p:nvPicPr>
          <p:cNvPr id="16" name="Content Placeholder 3">
            <a:extLst>
              <a:ext uri="{FF2B5EF4-FFF2-40B4-BE49-F238E27FC236}">
                <a16:creationId xmlns:a16="http://schemas.microsoft.com/office/drawing/2014/main" id="{8C0E1C1E-124C-4952-AC3D-143A935E9B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5836" b="65990"/>
          <a:stretch/>
        </p:blipFill>
        <p:spPr>
          <a:xfrm>
            <a:off x="4032457" y="5902036"/>
            <a:ext cx="555858" cy="518646"/>
          </a:xfrm>
          <a:prstGeom prst="rect">
            <a:avLst/>
          </a:prstGeom>
        </p:spPr>
      </p:pic>
      <p:grpSp>
        <p:nvGrpSpPr>
          <p:cNvPr id="17" name="Group 16">
            <a:extLst>
              <a:ext uri="{FF2B5EF4-FFF2-40B4-BE49-F238E27FC236}">
                <a16:creationId xmlns:a16="http://schemas.microsoft.com/office/drawing/2014/main" id="{022BF2FE-825E-4BA6-9A37-A956ACBD1CA9}"/>
              </a:ext>
            </a:extLst>
          </p:cNvPr>
          <p:cNvGrpSpPr/>
          <p:nvPr/>
        </p:nvGrpSpPr>
        <p:grpSpPr>
          <a:xfrm>
            <a:off x="5026032" y="-354013"/>
            <a:ext cx="4320480" cy="1590279"/>
            <a:chOff x="4202230" y="5171853"/>
            <a:chExt cx="4481513" cy="1590279"/>
          </a:xfrm>
        </p:grpSpPr>
        <p:grpSp>
          <p:nvGrpSpPr>
            <p:cNvPr id="18" name="Group 2">
              <a:extLst>
                <a:ext uri="{FF2B5EF4-FFF2-40B4-BE49-F238E27FC236}">
                  <a16:creationId xmlns:a16="http://schemas.microsoft.com/office/drawing/2014/main" id="{39940897-0A12-4080-8326-CE47A368A2CC}"/>
                </a:ext>
              </a:extLst>
            </p:cNvPr>
            <p:cNvGrpSpPr>
              <a:grpSpLocks/>
            </p:cNvGrpSpPr>
            <p:nvPr/>
          </p:nvGrpSpPr>
          <p:grpSpPr bwMode="auto">
            <a:xfrm>
              <a:off x="4270246" y="5959298"/>
              <a:ext cx="2894042" cy="802834"/>
              <a:chOff x="4260429" y="4288089"/>
              <a:chExt cx="4067246" cy="1287766"/>
            </a:xfrm>
          </p:grpSpPr>
          <p:pic>
            <p:nvPicPr>
              <p:cNvPr id="20" name="Picture 11">
                <a:extLst>
                  <a:ext uri="{FF2B5EF4-FFF2-40B4-BE49-F238E27FC236}">
                    <a16:creationId xmlns:a16="http://schemas.microsoft.com/office/drawing/2014/main" id="{6D951861-0E21-496A-9156-DE1124EFA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252" t="39563" r="77121" b="44736"/>
              <a:stretch>
                <a:fillRect/>
              </a:stretch>
            </p:blipFill>
            <p:spPr bwMode="auto">
              <a:xfrm>
                <a:off x="4260429" y="4368339"/>
                <a:ext cx="1023005" cy="120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2">
                <a:extLst>
                  <a:ext uri="{FF2B5EF4-FFF2-40B4-BE49-F238E27FC236}">
                    <a16:creationId xmlns:a16="http://schemas.microsoft.com/office/drawing/2014/main" id="{E3AB4623-3F8C-4894-9B02-C1DF0C556E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859" t="39563" r="67516" b="44736"/>
              <a:stretch>
                <a:fillRect/>
              </a:stretch>
            </p:blipFill>
            <p:spPr bwMode="auto">
              <a:xfrm>
                <a:off x="5392264" y="4507774"/>
                <a:ext cx="904876" cy="106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3">
                <a:extLst>
                  <a:ext uri="{FF2B5EF4-FFF2-40B4-BE49-F238E27FC236}">
                    <a16:creationId xmlns:a16="http://schemas.microsoft.com/office/drawing/2014/main" id="{CD7D0881-A427-4394-876E-DA82C592F0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59" t="54065" r="89371" b="27780"/>
              <a:stretch>
                <a:fillRect/>
              </a:stretch>
            </p:blipFill>
            <p:spPr bwMode="auto">
              <a:xfrm>
                <a:off x="6419792" y="4288089"/>
                <a:ext cx="771525" cy="128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4">
                <a:extLst>
                  <a:ext uri="{FF2B5EF4-FFF2-40B4-BE49-F238E27FC236}">
                    <a16:creationId xmlns:a16="http://schemas.microsoft.com/office/drawing/2014/main" id="{C12573E6-21D9-48D2-A07C-C49E569AAA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497" t="56491" r="78009" b="27780"/>
              <a:stretch>
                <a:fillRect/>
              </a:stretch>
            </p:blipFill>
            <p:spPr bwMode="auto">
              <a:xfrm>
                <a:off x="7313969" y="4476430"/>
                <a:ext cx="1013706" cy="109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Box 6">
              <a:extLst>
                <a:ext uri="{FF2B5EF4-FFF2-40B4-BE49-F238E27FC236}">
                  <a16:creationId xmlns:a16="http://schemas.microsoft.com/office/drawing/2014/main" id="{6ACE4061-78BC-46A9-A5D6-880D9ABDCDB7}"/>
                </a:ext>
              </a:extLst>
            </p:cNvPr>
            <p:cNvSpPr txBox="1">
              <a:spLocks noChangeArrowheads="1"/>
            </p:cNvSpPr>
            <p:nvPr/>
          </p:nvSpPr>
          <p:spPr bwMode="auto">
            <a:xfrm>
              <a:off x="4202230" y="5171853"/>
              <a:ext cx="448151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buNone/>
              </a:pPr>
              <a:endParaRPr lang="en-GB" altLang="en-US" sz="2400" dirty="0">
                <a:latin typeface="Calibri" panose="020F0502020204030204" pitchFamily="34" charset="0"/>
                <a:cs typeface="Calibri" panose="020F0502020204030204" pitchFamily="34" charset="0"/>
              </a:endParaRPr>
            </a:p>
            <a:p>
              <a:pPr>
                <a:buNone/>
              </a:pPr>
              <a:r>
                <a:rPr lang="en-GB" altLang="en-US" sz="2400" dirty="0">
                  <a:latin typeface="Calibri" panose="020F0502020204030204" pitchFamily="34" charset="0"/>
                  <a:cs typeface="Calibri" panose="020F0502020204030204" pitchFamily="34" charset="0"/>
                </a:rPr>
                <a:t>  10      20      30       40</a:t>
              </a:r>
            </a:p>
          </p:txBody>
        </p:sp>
      </p:grpSp>
      <p:pic>
        <p:nvPicPr>
          <p:cNvPr id="32" name="Content Placeholder 3">
            <a:extLst>
              <a:ext uri="{FF2B5EF4-FFF2-40B4-BE49-F238E27FC236}">
                <a16:creationId xmlns:a16="http://schemas.microsoft.com/office/drawing/2014/main" id="{81A33AD1-6062-41E9-9482-A6B1D19483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270"/>
          <a:stretch/>
        </p:blipFill>
        <p:spPr bwMode="auto">
          <a:xfrm>
            <a:off x="4652991" y="1282362"/>
            <a:ext cx="1121018" cy="1524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Content Placeholder 3">
            <a:extLst>
              <a:ext uri="{FF2B5EF4-FFF2-40B4-BE49-F238E27FC236}">
                <a16:creationId xmlns:a16="http://schemas.microsoft.com/office/drawing/2014/main" id="{AC7F42C7-98A2-4D45-B572-F216464608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270"/>
          <a:stretch/>
        </p:blipFill>
        <p:spPr>
          <a:xfrm>
            <a:off x="4652991" y="2807345"/>
            <a:ext cx="1121018" cy="1524983"/>
          </a:xfrm>
          <a:prstGeom prst="rect">
            <a:avLst/>
          </a:prstGeom>
        </p:spPr>
      </p:pic>
      <p:pic>
        <p:nvPicPr>
          <p:cNvPr id="34" name="Content Placeholder 3">
            <a:extLst>
              <a:ext uri="{FF2B5EF4-FFF2-40B4-BE49-F238E27FC236}">
                <a16:creationId xmlns:a16="http://schemas.microsoft.com/office/drawing/2014/main" id="{37C2FCEC-AACB-4B27-98D3-1299AFC114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270"/>
          <a:stretch/>
        </p:blipFill>
        <p:spPr>
          <a:xfrm>
            <a:off x="4652991" y="4332328"/>
            <a:ext cx="1121018" cy="1524983"/>
          </a:xfrm>
          <a:prstGeom prst="rect">
            <a:avLst/>
          </a:prstGeom>
        </p:spPr>
      </p:pic>
      <p:pic>
        <p:nvPicPr>
          <p:cNvPr id="35" name="Content Placeholder 3">
            <a:extLst>
              <a:ext uri="{FF2B5EF4-FFF2-40B4-BE49-F238E27FC236}">
                <a16:creationId xmlns:a16="http://schemas.microsoft.com/office/drawing/2014/main" id="{4010FF8C-A66C-4DF0-8922-6B4056AA5D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270" b="66351"/>
          <a:stretch/>
        </p:blipFill>
        <p:spPr>
          <a:xfrm>
            <a:off x="4652991" y="5876266"/>
            <a:ext cx="1121018" cy="513139"/>
          </a:xfrm>
          <a:prstGeom prst="rect">
            <a:avLst/>
          </a:prstGeom>
        </p:spPr>
      </p:pic>
      <p:pic>
        <p:nvPicPr>
          <p:cNvPr id="36" name="Content Placeholder 3">
            <a:extLst>
              <a:ext uri="{FF2B5EF4-FFF2-40B4-BE49-F238E27FC236}">
                <a16:creationId xmlns:a16="http://schemas.microsoft.com/office/drawing/2014/main" id="{1D92F478-04DA-438C-B28D-7910C4EC06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270"/>
          <a:stretch/>
        </p:blipFill>
        <p:spPr>
          <a:xfrm>
            <a:off x="5774009" y="1268914"/>
            <a:ext cx="1121018" cy="1524983"/>
          </a:xfrm>
          <a:prstGeom prst="rect">
            <a:avLst/>
          </a:prstGeom>
        </p:spPr>
      </p:pic>
      <p:pic>
        <p:nvPicPr>
          <p:cNvPr id="37" name="Content Placeholder 3">
            <a:extLst>
              <a:ext uri="{FF2B5EF4-FFF2-40B4-BE49-F238E27FC236}">
                <a16:creationId xmlns:a16="http://schemas.microsoft.com/office/drawing/2014/main" id="{EC5B989A-AA44-41AB-81A2-51595E1685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4679"/>
          <a:stretch/>
        </p:blipFill>
        <p:spPr>
          <a:xfrm>
            <a:off x="6895027" y="1255466"/>
            <a:ext cx="582490" cy="1524983"/>
          </a:xfrm>
          <a:prstGeom prst="rect">
            <a:avLst/>
          </a:prstGeom>
        </p:spPr>
      </p:pic>
      <p:pic>
        <p:nvPicPr>
          <p:cNvPr id="38" name="Content Placeholder 3">
            <a:extLst>
              <a:ext uri="{FF2B5EF4-FFF2-40B4-BE49-F238E27FC236}">
                <a16:creationId xmlns:a16="http://schemas.microsoft.com/office/drawing/2014/main" id="{A68FED6F-08BC-498D-950D-5ACCAB57D3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270"/>
          <a:stretch/>
        </p:blipFill>
        <p:spPr>
          <a:xfrm>
            <a:off x="5774009" y="2807345"/>
            <a:ext cx="1121018" cy="1524983"/>
          </a:xfrm>
          <a:prstGeom prst="rect">
            <a:avLst/>
          </a:prstGeom>
        </p:spPr>
      </p:pic>
      <p:pic>
        <p:nvPicPr>
          <p:cNvPr id="39" name="Content Placeholder 3">
            <a:extLst>
              <a:ext uri="{FF2B5EF4-FFF2-40B4-BE49-F238E27FC236}">
                <a16:creationId xmlns:a16="http://schemas.microsoft.com/office/drawing/2014/main" id="{E63CCEDB-E212-4678-87C6-14A3397274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4679"/>
          <a:stretch/>
        </p:blipFill>
        <p:spPr>
          <a:xfrm>
            <a:off x="6895027" y="2793897"/>
            <a:ext cx="582490" cy="1524983"/>
          </a:xfrm>
          <a:prstGeom prst="rect">
            <a:avLst/>
          </a:prstGeom>
        </p:spPr>
      </p:pic>
      <p:pic>
        <p:nvPicPr>
          <p:cNvPr id="40" name="Content Placeholder 3">
            <a:extLst>
              <a:ext uri="{FF2B5EF4-FFF2-40B4-BE49-F238E27FC236}">
                <a16:creationId xmlns:a16="http://schemas.microsoft.com/office/drawing/2014/main" id="{97243EAA-0FAD-4AE7-9BDA-D1860F7FCD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270"/>
          <a:stretch/>
        </p:blipFill>
        <p:spPr>
          <a:xfrm>
            <a:off x="5752488" y="4351283"/>
            <a:ext cx="1121018" cy="1524983"/>
          </a:xfrm>
          <a:prstGeom prst="rect">
            <a:avLst/>
          </a:prstGeom>
        </p:spPr>
      </p:pic>
      <p:pic>
        <p:nvPicPr>
          <p:cNvPr id="41" name="Content Placeholder 3">
            <a:extLst>
              <a:ext uri="{FF2B5EF4-FFF2-40B4-BE49-F238E27FC236}">
                <a16:creationId xmlns:a16="http://schemas.microsoft.com/office/drawing/2014/main" id="{3E22FA7D-6842-4D13-9646-0C92F3746F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4679"/>
          <a:stretch/>
        </p:blipFill>
        <p:spPr>
          <a:xfrm>
            <a:off x="6873506" y="4337835"/>
            <a:ext cx="582490" cy="1524983"/>
          </a:xfrm>
          <a:prstGeom prst="rect">
            <a:avLst/>
          </a:prstGeom>
        </p:spPr>
      </p:pic>
      <p:pic>
        <p:nvPicPr>
          <p:cNvPr id="42" name="Content Placeholder 3">
            <a:extLst>
              <a:ext uri="{FF2B5EF4-FFF2-40B4-BE49-F238E27FC236}">
                <a16:creationId xmlns:a16="http://schemas.microsoft.com/office/drawing/2014/main" id="{1037EC89-5E2F-4548-A3A6-F0737CEF74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270" b="65990"/>
          <a:stretch/>
        </p:blipFill>
        <p:spPr>
          <a:xfrm>
            <a:off x="5763249" y="5870759"/>
            <a:ext cx="1121018" cy="518646"/>
          </a:xfrm>
          <a:prstGeom prst="rect">
            <a:avLst/>
          </a:prstGeom>
        </p:spPr>
      </p:pic>
      <p:pic>
        <p:nvPicPr>
          <p:cNvPr id="43" name="Content Placeholder 3">
            <a:extLst>
              <a:ext uri="{FF2B5EF4-FFF2-40B4-BE49-F238E27FC236}">
                <a16:creationId xmlns:a16="http://schemas.microsoft.com/office/drawing/2014/main" id="{414BA3F7-8F3E-4662-BA4D-5752D9C4EA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5836" b="65990"/>
          <a:stretch/>
        </p:blipFill>
        <p:spPr>
          <a:xfrm>
            <a:off x="6900138" y="5876284"/>
            <a:ext cx="555858" cy="518646"/>
          </a:xfrm>
          <a:prstGeom prst="rect">
            <a:avLst/>
          </a:prstGeom>
        </p:spPr>
      </p:pic>
      <p:sp>
        <p:nvSpPr>
          <p:cNvPr id="45" name="Title 1">
            <a:extLst>
              <a:ext uri="{FF2B5EF4-FFF2-40B4-BE49-F238E27FC236}">
                <a16:creationId xmlns:a16="http://schemas.microsoft.com/office/drawing/2014/main" id="{85A0960F-CD21-478C-9674-10AE727919F9}"/>
              </a:ext>
            </a:extLst>
          </p:cNvPr>
          <p:cNvSpPr txBox="1">
            <a:spLocks/>
          </p:cNvSpPr>
          <p:nvPr/>
        </p:nvSpPr>
        <p:spPr>
          <a:xfrm>
            <a:off x="461664" y="50755"/>
            <a:ext cx="8214792" cy="9505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latin typeface="Calibri" panose="020F0502020204030204" pitchFamily="34" charset="0"/>
                <a:cs typeface="Calibri" panose="020F0502020204030204" pitchFamily="34" charset="0"/>
              </a:rPr>
              <a:t>Multiplication tables</a:t>
            </a:r>
          </a:p>
        </p:txBody>
      </p:sp>
    </p:spTree>
    <p:extLst>
      <p:ext uri="{BB962C8B-B14F-4D97-AF65-F5344CB8AC3E}">
        <p14:creationId xmlns:p14="http://schemas.microsoft.com/office/powerpoint/2010/main" val="1588908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73F8B112-3760-4DCC-B428-1BAA2FFA1FAC}"/>
              </a:ext>
            </a:extLst>
          </p:cNvPr>
          <p:cNvSpPr txBox="1">
            <a:spLocks noChangeArrowheads="1"/>
          </p:cNvSpPr>
          <p:nvPr/>
        </p:nvSpPr>
        <p:spPr bwMode="auto">
          <a:xfrm>
            <a:off x="611560" y="404664"/>
            <a:ext cx="5400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2400" dirty="0">
                <a:latin typeface="Calibri" panose="020F0502020204030204" pitchFamily="34" charset="0"/>
                <a:cs typeface="Calibri" panose="020F0502020204030204" pitchFamily="34" charset="0"/>
              </a:rPr>
              <a:t>They also need to:</a:t>
            </a:r>
          </a:p>
          <a:p>
            <a:pPr marL="1085850" lvl="1" indent="-342900">
              <a:spcBef>
                <a:spcPct val="0"/>
              </a:spcBef>
            </a:pPr>
            <a:r>
              <a:rPr lang="en-GB" altLang="en-US" sz="2400" dirty="0">
                <a:latin typeface="Calibri" panose="020F0502020204030204" pitchFamily="34" charset="0"/>
                <a:cs typeface="Calibri" panose="020F0502020204030204" pitchFamily="34" charset="0"/>
              </a:rPr>
              <a:t>Know all about numbers to 10</a:t>
            </a:r>
          </a:p>
          <a:p>
            <a:pPr marL="1085850" lvl="1" indent="-342900">
              <a:spcBef>
                <a:spcPct val="0"/>
              </a:spcBef>
            </a:pPr>
            <a:r>
              <a:rPr lang="en-GB" altLang="en-US" sz="2400" dirty="0">
                <a:latin typeface="Calibri" panose="020F0502020204030204" pitchFamily="34" charset="0"/>
                <a:cs typeface="Calibri" panose="020F0502020204030204" pitchFamily="34" charset="0"/>
              </a:rPr>
              <a:t>Subitise</a:t>
            </a:r>
          </a:p>
          <a:p>
            <a:pPr marL="1085850" lvl="1" indent="-342900">
              <a:spcBef>
                <a:spcPct val="0"/>
              </a:spcBef>
            </a:pPr>
            <a:r>
              <a:rPr lang="en-GB" altLang="en-US" sz="2400" dirty="0">
                <a:latin typeface="Calibri" panose="020F0502020204030204" pitchFamily="34" charset="0"/>
                <a:cs typeface="Calibri" panose="020F0502020204030204" pitchFamily="34" charset="0"/>
              </a:rPr>
              <a:t>Recognise numbers to 10</a:t>
            </a:r>
          </a:p>
          <a:p>
            <a:pPr>
              <a:spcBef>
                <a:spcPct val="0"/>
              </a:spcBef>
              <a:buFontTx/>
              <a:buNone/>
            </a:pPr>
            <a:endParaRPr lang="en-GB" altLang="en-US" sz="2400" dirty="0">
              <a:latin typeface="Calibri" panose="020F0502020204030204" pitchFamily="34" charset="0"/>
              <a:cs typeface="Calibri" panose="020F0502020204030204" pitchFamily="34" charset="0"/>
            </a:endParaRPr>
          </a:p>
        </p:txBody>
      </p:sp>
      <p:sp>
        <p:nvSpPr>
          <p:cNvPr id="5" name="Content Placeholder 1">
            <a:extLst>
              <a:ext uri="{FF2B5EF4-FFF2-40B4-BE49-F238E27FC236}">
                <a16:creationId xmlns:a16="http://schemas.microsoft.com/office/drawing/2014/main" id="{7806D833-2FAD-417E-8552-570AB9DA56DB}"/>
              </a:ext>
            </a:extLst>
          </p:cNvPr>
          <p:cNvSpPr>
            <a:spLocks noGrp="1"/>
          </p:cNvSpPr>
          <p:nvPr>
            <p:ph idx="1"/>
          </p:nvPr>
        </p:nvSpPr>
        <p:spPr>
          <a:xfrm>
            <a:off x="537744" y="2064894"/>
            <a:ext cx="8229600" cy="3921299"/>
          </a:xfrm>
        </p:spPr>
        <p:txBody>
          <a:bodyPr>
            <a:normAutofit/>
          </a:bodyPr>
          <a:lstStyle/>
          <a:p>
            <a:pPr marL="0" indent="0">
              <a:buNone/>
            </a:pPr>
            <a:r>
              <a:rPr lang="en-GB" sz="2200" dirty="0">
                <a:latin typeface="Calibri" panose="020F0502020204030204" pitchFamily="34" charset="0"/>
                <a:cs typeface="Calibri" panose="020F0502020204030204" pitchFamily="34" charset="0"/>
              </a:rPr>
              <a:t>Show me 4 in as many ways as you can.</a:t>
            </a:r>
          </a:p>
          <a:p>
            <a:pPr marL="0" indent="0">
              <a:buNone/>
            </a:pPr>
            <a:r>
              <a:rPr lang="en-GB" sz="2200" dirty="0">
                <a:latin typeface="Calibri" panose="020F0502020204030204" pitchFamily="34" charset="0"/>
                <a:cs typeface="Calibri" panose="020F0502020204030204" pitchFamily="34" charset="0"/>
              </a:rPr>
              <a:t>What do you know about 4?</a:t>
            </a:r>
          </a:p>
          <a:p>
            <a:pPr marL="0" indent="0">
              <a:buNone/>
            </a:pPr>
            <a:r>
              <a:rPr lang="en-GB" sz="2200" dirty="0">
                <a:latin typeface="Calibri" panose="020F0502020204030204" pitchFamily="34" charset="0"/>
                <a:cs typeface="Calibri" panose="020F0502020204030204" pitchFamily="34" charset="0"/>
              </a:rPr>
              <a:t>Odd or even? </a:t>
            </a:r>
          </a:p>
          <a:p>
            <a:pPr marL="0" indent="0">
              <a:buNone/>
            </a:pPr>
            <a:r>
              <a:rPr lang="en-GB" sz="2200" dirty="0">
                <a:latin typeface="Calibri" panose="020F0502020204030204" pitchFamily="34" charset="0"/>
                <a:cs typeface="Calibri" panose="020F0502020204030204" pitchFamily="34" charset="0"/>
              </a:rPr>
              <a:t>What is it greater than? What is it less than? </a:t>
            </a:r>
          </a:p>
          <a:p>
            <a:pPr marL="0" indent="0">
              <a:buNone/>
            </a:pPr>
            <a:r>
              <a:rPr lang="en-GB" sz="2200" dirty="0">
                <a:latin typeface="Calibri" panose="020F0502020204030204" pitchFamily="34" charset="0"/>
                <a:cs typeface="Calibri" panose="020F0502020204030204" pitchFamily="34" charset="0"/>
              </a:rPr>
              <a:t>Can you count out 4 from a larger group?</a:t>
            </a:r>
          </a:p>
          <a:p>
            <a:pPr marL="0" indent="0">
              <a:buNone/>
            </a:pPr>
            <a:r>
              <a:rPr lang="en-GB" sz="2200" dirty="0">
                <a:latin typeface="Calibri" panose="020F0502020204030204" pitchFamily="34" charset="0"/>
                <a:cs typeface="Calibri" panose="020F0502020204030204" pitchFamily="34" charset="0"/>
              </a:rPr>
              <a:t>Can you show the numeral?</a:t>
            </a:r>
          </a:p>
          <a:p>
            <a:pPr marL="0" indent="0">
              <a:buNone/>
            </a:pPr>
            <a:r>
              <a:rPr lang="en-GB" sz="2200" dirty="0">
                <a:latin typeface="Calibri" panose="020F0502020204030204" pitchFamily="34" charset="0"/>
                <a:cs typeface="Calibri" panose="020F0502020204030204" pitchFamily="34" charset="0"/>
              </a:rPr>
              <a:t>Number pairs for 4: part, part, whole model leading to number facts and generalisation.</a:t>
            </a:r>
          </a:p>
          <a:p>
            <a:pPr marL="0" indent="0">
              <a:buNone/>
            </a:pPr>
            <a:endParaRPr lang="en-GB" sz="2200" dirty="0">
              <a:latin typeface="Calibri" panose="020F0502020204030204" pitchFamily="34" charset="0"/>
              <a:cs typeface="Calibri" panose="020F0502020204030204" pitchFamily="34" charset="0"/>
            </a:endParaRPr>
          </a:p>
        </p:txBody>
      </p:sp>
      <p:grpSp>
        <p:nvGrpSpPr>
          <p:cNvPr id="46" name="Group 45">
            <a:extLst>
              <a:ext uri="{FF2B5EF4-FFF2-40B4-BE49-F238E27FC236}">
                <a16:creationId xmlns:a16="http://schemas.microsoft.com/office/drawing/2014/main" id="{C819B09E-C568-4650-8288-C7C927A0C38B}"/>
              </a:ext>
            </a:extLst>
          </p:cNvPr>
          <p:cNvGrpSpPr/>
          <p:nvPr/>
        </p:nvGrpSpPr>
        <p:grpSpPr>
          <a:xfrm>
            <a:off x="1125960" y="5461535"/>
            <a:ext cx="1080120" cy="864096"/>
            <a:chOff x="1125960" y="5461535"/>
            <a:chExt cx="1080120" cy="864096"/>
          </a:xfrm>
        </p:grpSpPr>
        <p:sp>
          <p:nvSpPr>
            <p:cNvPr id="6" name="Rectangle 5">
              <a:extLst>
                <a:ext uri="{FF2B5EF4-FFF2-40B4-BE49-F238E27FC236}">
                  <a16:creationId xmlns:a16="http://schemas.microsoft.com/office/drawing/2014/main" id="{016D549B-205F-4298-8C76-48BC570A4744}"/>
                </a:ext>
              </a:extLst>
            </p:cNvPr>
            <p:cNvSpPr/>
            <p:nvPr/>
          </p:nvSpPr>
          <p:spPr>
            <a:xfrm>
              <a:off x="1125960" y="5461535"/>
              <a:ext cx="1080120" cy="4320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buNone/>
              </a:pPr>
              <a:r>
                <a:rPr lang="en-GB" dirty="0">
                  <a:latin typeface="Calibri" panose="020F0502020204030204" pitchFamily="34" charset="0"/>
                  <a:cs typeface="Calibri" panose="020F0502020204030204" pitchFamily="34" charset="0"/>
                </a:rPr>
                <a:t>4</a:t>
              </a:r>
            </a:p>
          </p:txBody>
        </p:sp>
        <p:sp>
          <p:nvSpPr>
            <p:cNvPr id="7" name="Rectangle 6">
              <a:extLst>
                <a:ext uri="{FF2B5EF4-FFF2-40B4-BE49-F238E27FC236}">
                  <a16:creationId xmlns:a16="http://schemas.microsoft.com/office/drawing/2014/main" id="{196F6A34-542C-4009-BB6E-8F97817FC63E}"/>
                </a:ext>
              </a:extLst>
            </p:cNvPr>
            <p:cNvSpPr/>
            <p:nvPr/>
          </p:nvSpPr>
          <p:spPr>
            <a:xfrm>
              <a:off x="1125960" y="5893583"/>
              <a:ext cx="720080" cy="4320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buNone/>
              </a:pPr>
              <a:r>
                <a:rPr lang="en-GB" dirty="0">
                  <a:latin typeface="Calibri" panose="020F0502020204030204" pitchFamily="34" charset="0"/>
                  <a:cs typeface="Calibri" panose="020F0502020204030204" pitchFamily="34" charset="0"/>
                </a:rPr>
                <a:t>3</a:t>
              </a:r>
            </a:p>
          </p:txBody>
        </p:sp>
        <p:sp>
          <p:nvSpPr>
            <p:cNvPr id="8" name="Rectangle 7">
              <a:extLst>
                <a:ext uri="{FF2B5EF4-FFF2-40B4-BE49-F238E27FC236}">
                  <a16:creationId xmlns:a16="http://schemas.microsoft.com/office/drawing/2014/main" id="{A011E384-F27C-4C05-A876-2CE36B0541E0}"/>
                </a:ext>
              </a:extLst>
            </p:cNvPr>
            <p:cNvSpPr/>
            <p:nvPr/>
          </p:nvSpPr>
          <p:spPr>
            <a:xfrm>
              <a:off x="1856384" y="5893583"/>
              <a:ext cx="349696" cy="4320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buNone/>
              </a:pPr>
              <a:r>
                <a:rPr lang="en-GB" dirty="0">
                  <a:latin typeface="Calibri" panose="020F0502020204030204" pitchFamily="34" charset="0"/>
                  <a:cs typeface="Calibri" panose="020F0502020204030204" pitchFamily="34" charset="0"/>
                </a:rPr>
                <a:t>1</a:t>
              </a:r>
            </a:p>
          </p:txBody>
        </p:sp>
      </p:grpSp>
      <p:grpSp>
        <p:nvGrpSpPr>
          <p:cNvPr id="43" name="Group 42">
            <a:extLst>
              <a:ext uri="{FF2B5EF4-FFF2-40B4-BE49-F238E27FC236}">
                <a16:creationId xmlns:a16="http://schemas.microsoft.com/office/drawing/2014/main" id="{FB7117A5-D68E-474A-89E6-2599E37D9D41}"/>
              </a:ext>
            </a:extLst>
          </p:cNvPr>
          <p:cNvGrpSpPr/>
          <p:nvPr/>
        </p:nvGrpSpPr>
        <p:grpSpPr>
          <a:xfrm>
            <a:off x="2986818" y="5415621"/>
            <a:ext cx="1192696" cy="1080120"/>
            <a:chOff x="3893704" y="5461535"/>
            <a:chExt cx="1192696" cy="1080120"/>
          </a:xfrm>
        </p:grpSpPr>
        <p:sp>
          <p:nvSpPr>
            <p:cNvPr id="9" name="Oval 8">
              <a:extLst>
                <a:ext uri="{FF2B5EF4-FFF2-40B4-BE49-F238E27FC236}">
                  <a16:creationId xmlns:a16="http://schemas.microsoft.com/office/drawing/2014/main" id="{013BFC3D-A5ED-4625-9B3C-AFAB9B9878D1}"/>
                </a:ext>
              </a:extLst>
            </p:cNvPr>
            <p:cNvSpPr/>
            <p:nvPr/>
          </p:nvSpPr>
          <p:spPr>
            <a:xfrm>
              <a:off x="4222304" y="5461535"/>
              <a:ext cx="504056" cy="43204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buNone/>
              </a:pPr>
              <a:r>
                <a:rPr lang="en-GB" dirty="0">
                  <a:latin typeface="Calibri" panose="020F0502020204030204" pitchFamily="34" charset="0"/>
                  <a:cs typeface="Calibri" panose="020F0502020204030204" pitchFamily="34" charset="0"/>
                </a:rPr>
                <a:t>4</a:t>
              </a:r>
            </a:p>
          </p:txBody>
        </p:sp>
        <p:sp>
          <p:nvSpPr>
            <p:cNvPr id="10" name="Oval 9">
              <a:extLst>
                <a:ext uri="{FF2B5EF4-FFF2-40B4-BE49-F238E27FC236}">
                  <a16:creationId xmlns:a16="http://schemas.microsoft.com/office/drawing/2014/main" id="{1783FADD-067D-4027-BD0C-D24738BC43FF}"/>
                </a:ext>
              </a:extLst>
            </p:cNvPr>
            <p:cNvSpPr/>
            <p:nvPr/>
          </p:nvSpPr>
          <p:spPr>
            <a:xfrm>
              <a:off x="3893704" y="6109607"/>
              <a:ext cx="504056" cy="43204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buNone/>
              </a:pPr>
              <a:r>
                <a:rPr lang="en-GB" dirty="0">
                  <a:latin typeface="Calibri" panose="020F0502020204030204" pitchFamily="34" charset="0"/>
                  <a:cs typeface="Calibri" panose="020F0502020204030204" pitchFamily="34" charset="0"/>
                </a:rPr>
                <a:t>3</a:t>
              </a:r>
            </a:p>
          </p:txBody>
        </p:sp>
        <p:sp>
          <p:nvSpPr>
            <p:cNvPr id="11" name="Oval 10">
              <a:extLst>
                <a:ext uri="{FF2B5EF4-FFF2-40B4-BE49-F238E27FC236}">
                  <a16:creationId xmlns:a16="http://schemas.microsoft.com/office/drawing/2014/main" id="{81F9F6E2-B71A-4A72-9A21-E339A143BF3A}"/>
                </a:ext>
              </a:extLst>
            </p:cNvPr>
            <p:cNvSpPr/>
            <p:nvPr/>
          </p:nvSpPr>
          <p:spPr>
            <a:xfrm>
              <a:off x="4582344" y="6109607"/>
              <a:ext cx="504056" cy="43204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buNone/>
              </a:pPr>
              <a:r>
                <a:rPr lang="en-GB" dirty="0">
                  <a:latin typeface="Calibri" panose="020F0502020204030204" pitchFamily="34" charset="0"/>
                  <a:cs typeface="Calibri" panose="020F0502020204030204" pitchFamily="34" charset="0"/>
                </a:rPr>
                <a:t>1</a:t>
              </a:r>
            </a:p>
          </p:txBody>
        </p:sp>
        <p:cxnSp>
          <p:nvCxnSpPr>
            <p:cNvPr id="12" name="Straight Connector 11">
              <a:extLst>
                <a:ext uri="{FF2B5EF4-FFF2-40B4-BE49-F238E27FC236}">
                  <a16:creationId xmlns:a16="http://schemas.microsoft.com/office/drawing/2014/main" id="{D5545A34-ED50-4A9E-8E1A-E6BD6665B86D}"/>
                </a:ext>
              </a:extLst>
            </p:cNvPr>
            <p:cNvCxnSpPr>
              <a:stCxn id="9" idx="3"/>
              <a:endCxn id="10" idx="0"/>
            </p:cNvCxnSpPr>
            <p:nvPr/>
          </p:nvCxnSpPr>
          <p:spPr>
            <a:xfrm flipH="1">
              <a:off x="4145733" y="5830311"/>
              <a:ext cx="150389" cy="2792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21269FB-3488-467B-8638-30C3113B2665}"/>
                </a:ext>
              </a:extLst>
            </p:cNvPr>
            <p:cNvCxnSpPr>
              <a:stCxn id="9" idx="5"/>
              <a:endCxn id="11" idx="0"/>
            </p:cNvCxnSpPr>
            <p:nvPr/>
          </p:nvCxnSpPr>
          <p:spPr>
            <a:xfrm>
              <a:off x="4652544" y="5830311"/>
              <a:ext cx="181829" cy="2792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D1E8E05C-B9C2-4796-868F-97FAC1470F8B}"/>
              </a:ext>
            </a:extLst>
          </p:cNvPr>
          <p:cNvGrpSpPr/>
          <p:nvPr/>
        </p:nvGrpSpPr>
        <p:grpSpPr>
          <a:xfrm>
            <a:off x="4949170" y="5116033"/>
            <a:ext cx="775801" cy="1550309"/>
            <a:chOff x="4949170" y="5116033"/>
            <a:chExt cx="775801" cy="1550309"/>
          </a:xfrm>
        </p:grpSpPr>
        <p:grpSp>
          <p:nvGrpSpPr>
            <p:cNvPr id="14" name="Group 13">
              <a:extLst>
                <a:ext uri="{FF2B5EF4-FFF2-40B4-BE49-F238E27FC236}">
                  <a16:creationId xmlns:a16="http://schemas.microsoft.com/office/drawing/2014/main" id="{81893D33-C508-4173-8FD7-34519C7C248D}"/>
                </a:ext>
              </a:extLst>
            </p:cNvPr>
            <p:cNvGrpSpPr/>
            <p:nvPr/>
          </p:nvGrpSpPr>
          <p:grpSpPr>
            <a:xfrm>
              <a:off x="4949170" y="5116033"/>
              <a:ext cx="750947" cy="691004"/>
              <a:chOff x="0" y="0"/>
              <a:chExt cx="926276" cy="950027"/>
            </a:xfrm>
          </p:grpSpPr>
          <p:grpSp>
            <p:nvGrpSpPr>
              <p:cNvPr id="15" name="Group 14">
                <a:extLst>
                  <a:ext uri="{FF2B5EF4-FFF2-40B4-BE49-F238E27FC236}">
                    <a16:creationId xmlns:a16="http://schemas.microsoft.com/office/drawing/2014/main" id="{75322C2E-3E8F-4070-9842-B618E5B15201}"/>
                  </a:ext>
                </a:extLst>
              </p:cNvPr>
              <p:cNvGrpSpPr/>
              <p:nvPr/>
            </p:nvGrpSpPr>
            <p:grpSpPr>
              <a:xfrm>
                <a:off x="0" y="0"/>
                <a:ext cx="926276" cy="950027"/>
                <a:chOff x="0" y="0"/>
                <a:chExt cx="926276" cy="950027"/>
              </a:xfrm>
            </p:grpSpPr>
            <p:grpSp>
              <p:nvGrpSpPr>
                <p:cNvPr id="19" name="Group 18">
                  <a:extLst>
                    <a:ext uri="{FF2B5EF4-FFF2-40B4-BE49-F238E27FC236}">
                      <a16:creationId xmlns:a16="http://schemas.microsoft.com/office/drawing/2014/main" id="{65A25E91-083E-49AD-B1F7-DBE38AEF5248}"/>
                    </a:ext>
                  </a:extLst>
                </p:cNvPr>
                <p:cNvGrpSpPr/>
                <p:nvPr/>
              </p:nvGrpSpPr>
              <p:grpSpPr>
                <a:xfrm>
                  <a:off x="0" y="486889"/>
                  <a:ext cx="926276" cy="463138"/>
                  <a:chOff x="0" y="0"/>
                  <a:chExt cx="926276" cy="463138"/>
                </a:xfrm>
              </p:grpSpPr>
              <p:grpSp>
                <p:nvGrpSpPr>
                  <p:cNvPr id="23" name="Group 22">
                    <a:extLst>
                      <a:ext uri="{FF2B5EF4-FFF2-40B4-BE49-F238E27FC236}">
                        <a16:creationId xmlns:a16="http://schemas.microsoft.com/office/drawing/2014/main" id="{F8BF53B2-48E1-4BB3-A364-E83C6BC452E8}"/>
                      </a:ext>
                    </a:extLst>
                  </p:cNvPr>
                  <p:cNvGrpSpPr/>
                  <p:nvPr/>
                </p:nvGrpSpPr>
                <p:grpSpPr>
                  <a:xfrm>
                    <a:off x="0" y="0"/>
                    <a:ext cx="463138" cy="463138"/>
                    <a:chOff x="0" y="0"/>
                    <a:chExt cx="463138" cy="463138"/>
                  </a:xfrm>
                </p:grpSpPr>
                <p:sp>
                  <p:nvSpPr>
                    <p:cNvPr id="27" name="Rectangle 26">
                      <a:extLst>
                        <a:ext uri="{FF2B5EF4-FFF2-40B4-BE49-F238E27FC236}">
                          <a16:creationId xmlns:a16="http://schemas.microsoft.com/office/drawing/2014/main" id="{D3F5B773-4E1B-44E7-919D-2326EB6273CA}"/>
                        </a:ext>
                      </a:extLst>
                    </p:cNvPr>
                    <p:cNvSpPr/>
                    <p:nvPr/>
                  </p:nvSpPr>
                  <p:spPr>
                    <a:xfrm>
                      <a:off x="0" y="0"/>
                      <a:ext cx="463138" cy="463138"/>
                    </a:xfrm>
                    <a:prstGeom prst="rect">
                      <a:avLst/>
                    </a:prstGeom>
                    <a:solidFill>
                      <a:srgbClr val="99FF99"/>
                    </a:solidFill>
                    <a:ln>
                      <a:solidFill>
                        <a:srgbClr val="99FF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buNone/>
                      </a:pPr>
                      <a:endParaRPr lang="en-GB">
                        <a:latin typeface="Calibri" panose="020F0502020204030204" pitchFamily="34" charset="0"/>
                        <a:cs typeface="Calibri" panose="020F0502020204030204" pitchFamily="34" charset="0"/>
                      </a:endParaRPr>
                    </a:p>
                  </p:txBody>
                </p:sp>
                <p:sp>
                  <p:nvSpPr>
                    <p:cNvPr id="28" name="Oval 27">
                      <a:extLst>
                        <a:ext uri="{FF2B5EF4-FFF2-40B4-BE49-F238E27FC236}">
                          <a16:creationId xmlns:a16="http://schemas.microsoft.com/office/drawing/2014/main" id="{B31C172B-4CA0-47EE-B34E-6EB76C10EA03}"/>
                        </a:ext>
                      </a:extLst>
                    </p:cNvPr>
                    <p:cNvSpPr/>
                    <p:nvPr/>
                  </p:nvSpPr>
                  <p:spPr>
                    <a:xfrm>
                      <a:off x="83128" y="95003"/>
                      <a:ext cx="296884" cy="28500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buNone/>
                      </a:pPr>
                      <a:endParaRPr lang="en-GB">
                        <a:latin typeface="Calibri" panose="020F0502020204030204" pitchFamily="34" charset="0"/>
                        <a:cs typeface="Calibri" panose="020F0502020204030204" pitchFamily="34" charset="0"/>
                      </a:endParaRPr>
                    </a:p>
                  </p:txBody>
                </p:sp>
              </p:grpSp>
              <p:grpSp>
                <p:nvGrpSpPr>
                  <p:cNvPr id="24" name="Group 23">
                    <a:extLst>
                      <a:ext uri="{FF2B5EF4-FFF2-40B4-BE49-F238E27FC236}">
                        <a16:creationId xmlns:a16="http://schemas.microsoft.com/office/drawing/2014/main" id="{888C41DA-92CC-4E42-B0DE-BEC65162DCFC}"/>
                      </a:ext>
                    </a:extLst>
                  </p:cNvPr>
                  <p:cNvGrpSpPr/>
                  <p:nvPr/>
                </p:nvGrpSpPr>
                <p:grpSpPr>
                  <a:xfrm>
                    <a:off x="463138" y="0"/>
                    <a:ext cx="463138" cy="463138"/>
                    <a:chOff x="0" y="0"/>
                    <a:chExt cx="463138" cy="463138"/>
                  </a:xfrm>
                </p:grpSpPr>
                <p:sp>
                  <p:nvSpPr>
                    <p:cNvPr id="25" name="Rectangle 24">
                      <a:extLst>
                        <a:ext uri="{FF2B5EF4-FFF2-40B4-BE49-F238E27FC236}">
                          <a16:creationId xmlns:a16="http://schemas.microsoft.com/office/drawing/2014/main" id="{8CD625EB-AFBF-45FD-9F64-D71E2ED5AF4E}"/>
                        </a:ext>
                      </a:extLst>
                    </p:cNvPr>
                    <p:cNvSpPr/>
                    <p:nvPr/>
                  </p:nvSpPr>
                  <p:spPr>
                    <a:xfrm>
                      <a:off x="0" y="0"/>
                      <a:ext cx="463138" cy="463138"/>
                    </a:xfrm>
                    <a:prstGeom prst="rect">
                      <a:avLst/>
                    </a:prstGeom>
                    <a:solidFill>
                      <a:srgbClr val="99FF99"/>
                    </a:solidFill>
                    <a:ln>
                      <a:solidFill>
                        <a:srgbClr val="99FF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buNone/>
                      </a:pPr>
                      <a:endParaRPr lang="en-GB">
                        <a:latin typeface="Calibri" panose="020F0502020204030204" pitchFamily="34" charset="0"/>
                        <a:cs typeface="Calibri" panose="020F0502020204030204" pitchFamily="34" charset="0"/>
                      </a:endParaRPr>
                    </a:p>
                  </p:txBody>
                </p:sp>
                <p:sp>
                  <p:nvSpPr>
                    <p:cNvPr id="26" name="Oval 25">
                      <a:extLst>
                        <a:ext uri="{FF2B5EF4-FFF2-40B4-BE49-F238E27FC236}">
                          <a16:creationId xmlns:a16="http://schemas.microsoft.com/office/drawing/2014/main" id="{9070F66F-FD78-4F33-9BAB-3175A369A163}"/>
                        </a:ext>
                      </a:extLst>
                    </p:cNvPr>
                    <p:cNvSpPr/>
                    <p:nvPr/>
                  </p:nvSpPr>
                  <p:spPr>
                    <a:xfrm>
                      <a:off x="83128" y="95003"/>
                      <a:ext cx="296884" cy="28500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buNone/>
                      </a:pPr>
                      <a:endParaRPr lang="en-GB">
                        <a:latin typeface="Calibri" panose="020F0502020204030204" pitchFamily="34" charset="0"/>
                        <a:cs typeface="Calibri" panose="020F0502020204030204" pitchFamily="34" charset="0"/>
                      </a:endParaRPr>
                    </a:p>
                  </p:txBody>
                </p:sp>
              </p:grpSp>
            </p:grpSp>
            <p:grpSp>
              <p:nvGrpSpPr>
                <p:cNvPr id="20" name="Group 19">
                  <a:extLst>
                    <a:ext uri="{FF2B5EF4-FFF2-40B4-BE49-F238E27FC236}">
                      <a16:creationId xmlns:a16="http://schemas.microsoft.com/office/drawing/2014/main" id="{215806E8-6657-4EB7-B270-D640F33886E5}"/>
                    </a:ext>
                  </a:extLst>
                </p:cNvPr>
                <p:cNvGrpSpPr/>
                <p:nvPr/>
              </p:nvGrpSpPr>
              <p:grpSpPr>
                <a:xfrm>
                  <a:off x="463138" y="0"/>
                  <a:ext cx="463138" cy="463138"/>
                  <a:chOff x="0" y="0"/>
                  <a:chExt cx="463138" cy="463138"/>
                </a:xfrm>
              </p:grpSpPr>
              <p:sp>
                <p:nvSpPr>
                  <p:cNvPr id="21" name="Rectangle 20">
                    <a:extLst>
                      <a:ext uri="{FF2B5EF4-FFF2-40B4-BE49-F238E27FC236}">
                        <a16:creationId xmlns:a16="http://schemas.microsoft.com/office/drawing/2014/main" id="{6F599D11-246F-408C-88B5-06D9FA91211F}"/>
                      </a:ext>
                    </a:extLst>
                  </p:cNvPr>
                  <p:cNvSpPr/>
                  <p:nvPr/>
                </p:nvSpPr>
                <p:spPr>
                  <a:xfrm>
                    <a:off x="0" y="0"/>
                    <a:ext cx="463138" cy="463138"/>
                  </a:xfrm>
                  <a:prstGeom prst="rect">
                    <a:avLst/>
                  </a:prstGeom>
                  <a:solidFill>
                    <a:srgbClr val="99FF99"/>
                  </a:solidFill>
                  <a:ln>
                    <a:solidFill>
                      <a:srgbClr val="99FF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buNone/>
                    </a:pPr>
                    <a:endParaRPr lang="en-GB">
                      <a:latin typeface="Calibri" panose="020F0502020204030204" pitchFamily="34" charset="0"/>
                      <a:cs typeface="Calibri" panose="020F0502020204030204" pitchFamily="34" charset="0"/>
                    </a:endParaRPr>
                  </a:p>
                </p:txBody>
              </p:sp>
              <p:sp>
                <p:nvSpPr>
                  <p:cNvPr id="22" name="Oval 21">
                    <a:extLst>
                      <a:ext uri="{FF2B5EF4-FFF2-40B4-BE49-F238E27FC236}">
                        <a16:creationId xmlns:a16="http://schemas.microsoft.com/office/drawing/2014/main" id="{3AF5A216-4057-4971-A0A8-89DD7674E629}"/>
                      </a:ext>
                    </a:extLst>
                  </p:cNvPr>
                  <p:cNvSpPr/>
                  <p:nvPr/>
                </p:nvSpPr>
                <p:spPr>
                  <a:xfrm>
                    <a:off x="83128" y="95003"/>
                    <a:ext cx="296884" cy="28500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buNone/>
                    </a:pPr>
                    <a:endParaRPr lang="en-GB">
                      <a:latin typeface="Calibri" panose="020F0502020204030204" pitchFamily="34" charset="0"/>
                      <a:cs typeface="Calibri" panose="020F0502020204030204" pitchFamily="34" charset="0"/>
                    </a:endParaRPr>
                  </a:p>
                </p:txBody>
              </p:sp>
            </p:grpSp>
          </p:grpSp>
          <p:grpSp>
            <p:nvGrpSpPr>
              <p:cNvPr id="16" name="Group 15">
                <a:extLst>
                  <a:ext uri="{FF2B5EF4-FFF2-40B4-BE49-F238E27FC236}">
                    <a16:creationId xmlns:a16="http://schemas.microsoft.com/office/drawing/2014/main" id="{9489B6CD-68F9-4E30-BF0F-D6A0ED6F3397}"/>
                  </a:ext>
                </a:extLst>
              </p:cNvPr>
              <p:cNvGrpSpPr/>
              <p:nvPr/>
            </p:nvGrpSpPr>
            <p:grpSpPr>
              <a:xfrm>
                <a:off x="0" y="0"/>
                <a:ext cx="463138" cy="463138"/>
                <a:chOff x="0" y="0"/>
                <a:chExt cx="463138" cy="463138"/>
              </a:xfrm>
            </p:grpSpPr>
            <p:sp>
              <p:nvSpPr>
                <p:cNvPr id="17" name="Rectangle 16">
                  <a:extLst>
                    <a:ext uri="{FF2B5EF4-FFF2-40B4-BE49-F238E27FC236}">
                      <a16:creationId xmlns:a16="http://schemas.microsoft.com/office/drawing/2014/main" id="{51BD2CCD-12B7-4F2D-B3B9-0A04FDD4E9B1}"/>
                    </a:ext>
                  </a:extLst>
                </p:cNvPr>
                <p:cNvSpPr/>
                <p:nvPr/>
              </p:nvSpPr>
              <p:spPr>
                <a:xfrm>
                  <a:off x="0" y="0"/>
                  <a:ext cx="463138" cy="463138"/>
                </a:xfrm>
                <a:prstGeom prst="rect">
                  <a:avLst/>
                </a:prstGeom>
                <a:solidFill>
                  <a:srgbClr val="99FF99"/>
                </a:solidFill>
                <a:ln>
                  <a:solidFill>
                    <a:srgbClr val="99FF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buNone/>
                  </a:pPr>
                  <a:endParaRPr lang="en-GB">
                    <a:latin typeface="Calibri" panose="020F0502020204030204" pitchFamily="34" charset="0"/>
                    <a:cs typeface="Calibri" panose="020F0502020204030204" pitchFamily="34" charset="0"/>
                  </a:endParaRPr>
                </a:p>
              </p:txBody>
            </p:sp>
            <p:sp>
              <p:nvSpPr>
                <p:cNvPr id="18" name="Oval 17">
                  <a:extLst>
                    <a:ext uri="{FF2B5EF4-FFF2-40B4-BE49-F238E27FC236}">
                      <a16:creationId xmlns:a16="http://schemas.microsoft.com/office/drawing/2014/main" id="{C56AE86A-25A5-4016-81ED-D6E6B45DE33C}"/>
                    </a:ext>
                  </a:extLst>
                </p:cNvPr>
                <p:cNvSpPr/>
                <p:nvPr/>
              </p:nvSpPr>
              <p:spPr>
                <a:xfrm>
                  <a:off x="83128" y="95003"/>
                  <a:ext cx="296884" cy="28500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buNone/>
                  </a:pPr>
                  <a:endParaRPr lang="en-GB">
                    <a:latin typeface="Calibri" panose="020F0502020204030204" pitchFamily="34" charset="0"/>
                    <a:cs typeface="Calibri" panose="020F0502020204030204" pitchFamily="34" charset="0"/>
                  </a:endParaRPr>
                </a:p>
              </p:txBody>
            </p:sp>
          </p:grpSp>
        </p:grpSp>
        <p:grpSp>
          <p:nvGrpSpPr>
            <p:cNvPr id="29" name="Group 28">
              <a:extLst>
                <a:ext uri="{FF2B5EF4-FFF2-40B4-BE49-F238E27FC236}">
                  <a16:creationId xmlns:a16="http://schemas.microsoft.com/office/drawing/2014/main" id="{1BD5D839-77F1-4471-A360-3416AEBCF292}"/>
                </a:ext>
              </a:extLst>
            </p:cNvPr>
            <p:cNvGrpSpPr/>
            <p:nvPr/>
          </p:nvGrpSpPr>
          <p:grpSpPr>
            <a:xfrm>
              <a:off x="4966331" y="5932407"/>
              <a:ext cx="758640" cy="733935"/>
              <a:chOff x="0" y="0"/>
              <a:chExt cx="926276" cy="950027"/>
            </a:xfrm>
          </p:grpSpPr>
          <p:grpSp>
            <p:nvGrpSpPr>
              <p:cNvPr id="30" name="Group 29">
                <a:extLst>
                  <a:ext uri="{FF2B5EF4-FFF2-40B4-BE49-F238E27FC236}">
                    <a16:creationId xmlns:a16="http://schemas.microsoft.com/office/drawing/2014/main" id="{D1E3155C-45E4-44E4-A8BF-59FE9A52ACCE}"/>
                  </a:ext>
                </a:extLst>
              </p:cNvPr>
              <p:cNvGrpSpPr/>
              <p:nvPr/>
            </p:nvGrpSpPr>
            <p:grpSpPr>
              <a:xfrm>
                <a:off x="0" y="486889"/>
                <a:ext cx="926276" cy="463138"/>
                <a:chOff x="0" y="0"/>
                <a:chExt cx="926276" cy="463138"/>
              </a:xfrm>
            </p:grpSpPr>
            <p:grpSp>
              <p:nvGrpSpPr>
                <p:cNvPr id="34" name="Group 33">
                  <a:extLst>
                    <a:ext uri="{FF2B5EF4-FFF2-40B4-BE49-F238E27FC236}">
                      <a16:creationId xmlns:a16="http://schemas.microsoft.com/office/drawing/2014/main" id="{77E38FD0-18EA-4434-B4E7-3903571EF65A}"/>
                    </a:ext>
                  </a:extLst>
                </p:cNvPr>
                <p:cNvGrpSpPr/>
                <p:nvPr/>
              </p:nvGrpSpPr>
              <p:grpSpPr>
                <a:xfrm>
                  <a:off x="0" y="0"/>
                  <a:ext cx="463138" cy="463138"/>
                  <a:chOff x="0" y="0"/>
                  <a:chExt cx="463138" cy="463138"/>
                </a:xfrm>
              </p:grpSpPr>
              <p:sp>
                <p:nvSpPr>
                  <p:cNvPr id="38" name="Rectangle 37">
                    <a:extLst>
                      <a:ext uri="{FF2B5EF4-FFF2-40B4-BE49-F238E27FC236}">
                        <a16:creationId xmlns:a16="http://schemas.microsoft.com/office/drawing/2014/main" id="{5E6966FC-A5B7-474C-B736-936F02CAF34A}"/>
                      </a:ext>
                    </a:extLst>
                  </p:cNvPr>
                  <p:cNvSpPr/>
                  <p:nvPr/>
                </p:nvSpPr>
                <p:spPr>
                  <a:xfrm>
                    <a:off x="0" y="0"/>
                    <a:ext cx="463138" cy="46313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buNone/>
                    </a:pPr>
                    <a:endParaRPr lang="en-GB">
                      <a:latin typeface="Calibri" panose="020F0502020204030204" pitchFamily="34" charset="0"/>
                      <a:cs typeface="Calibri" panose="020F0502020204030204" pitchFamily="34" charset="0"/>
                    </a:endParaRPr>
                  </a:p>
                </p:txBody>
              </p:sp>
              <p:sp>
                <p:nvSpPr>
                  <p:cNvPr id="39" name="Oval 38">
                    <a:extLst>
                      <a:ext uri="{FF2B5EF4-FFF2-40B4-BE49-F238E27FC236}">
                        <a16:creationId xmlns:a16="http://schemas.microsoft.com/office/drawing/2014/main" id="{AFAC5D47-6625-4ADE-A710-27D8BEF661D9}"/>
                      </a:ext>
                    </a:extLst>
                  </p:cNvPr>
                  <p:cNvSpPr/>
                  <p:nvPr/>
                </p:nvSpPr>
                <p:spPr>
                  <a:xfrm>
                    <a:off x="83128" y="95003"/>
                    <a:ext cx="296884" cy="28500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buNone/>
                    </a:pPr>
                    <a:endParaRPr lang="en-GB">
                      <a:latin typeface="Calibri" panose="020F0502020204030204" pitchFamily="34" charset="0"/>
                      <a:cs typeface="Calibri" panose="020F0502020204030204" pitchFamily="34" charset="0"/>
                    </a:endParaRPr>
                  </a:p>
                </p:txBody>
              </p:sp>
            </p:grpSp>
            <p:grpSp>
              <p:nvGrpSpPr>
                <p:cNvPr id="35" name="Group 34">
                  <a:extLst>
                    <a:ext uri="{FF2B5EF4-FFF2-40B4-BE49-F238E27FC236}">
                      <a16:creationId xmlns:a16="http://schemas.microsoft.com/office/drawing/2014/main" id="{4BFFBF73-51D1-426C-900D-F36A01319EB8}"/>
                    </a:ext>
                  </a:extLst>
                </p:cNvPr>
                <p:cNvGrpSpPr/>
                <p:nvPr/>
              </p:nvGrpSpPr>
              <p:grpSpPr>
                <a:xfrm>
                  <a:off x="463138" y="0"/>
                  <a:ext cx="463138" cy="463138"/>
                  <a:chOff x="0" y="0"/>
                  <a:chExt cx="463138" cy="463138"/>
                </a:xfrm>
              </p:grpSpPr>
              <p:sp>
                <p:nvSpPr>
                  <p:cNvPr id="36" name="Rectangle 35">
                    <a:extLst>
                      <a:ext uri="{FF2B5EF4-FFF2-40B4-BE49-F238E27FC236}">
                        <a16:creationId xmlns:a16="http://schemas.microsoft.com/office/drawing/2014/main" id="{45DBF4B5-62E5-4C2F-8251-2AEE9348451F}"/>
                      </a:ext>
                    </a:extLst>
                  </p:cNvPr>
                  <p:cNvSpPr/>
                  <p:nvPr/>
                </p:nvSpPr>
                <p:spPr>
                  <a:xfrm>
                    <a:off x="0" y="0"/>
                    <a:ext cx="463138" cy="46313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buNone/>
                    </a:pPr>
                    <a:endParaRPr lang="en-GB">
                      <a:latin typeface="Calibri" panose="020F0502020204030204" pitchFamily="34" charset="0"/>
                      <a:cs typeface="Calibri" panose="020F0502020204030204" pitchFamily="34" charset="0"/>
                    </a:endParaRPr>
                  </a:p>
                </p:txBody>
              </p:sp>
              <p:sp>
                <p:nvSpPr>
                  <p:cNvPr id="37" name="Oval 36">
                    <a:extLst>
                      <a:ext uri="{FF2B5EF4-FFF2-40B4-BE49-F238E27FC236}">
                        <a16:creationId xmlns:a16="http://schemas.microsoft.com/office/drawing/2014/main" id="{606A5A04-034D-4CF0-BC6B-8854BA7B40A9}"/>
                      </a:ext>
                    </a:extLst>
                  </p:cNvPr>
                  <p:cNvSpPr/>
                  <p:nvPr/>
                </p:nvSpPr>
                <p:spPr>
                  <a:xfrm>
                    <a:off x="83128" y="95003"/>
                    <a:ext cx="296884" cy="28500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buNone/>
                    </a:pPr>
                    <a:endParaRPr lang="en-GB">
                      <a:latin typeface="Calibri" panose="020F0502020204030204" pitchFamily="34" charset="0"/>
                      <a:cs typeface="Calibri" panose="020F0502020204030204" pitchFamily="34" charset="0"/>
                    </a:endParaRPr>
                  </a:p>
                </p:txBody>
              </p:sp>
            </p:grpSp>
          </p:grpSp>
          <p:grpSp>
            <p:nvGrpSpPr>
              <p:cNvPr id="31" name="Group 30">
                <a:extLst>
                  <a:ext uri="{FF2B5EF4-FFF2-40B4-BE49-F238E27FC236}">
                    <a16:creationId xmlns:a16="http://schemas.microsoft.com/office/drawing/2014/main" id="{721A46EB-54E9-4A41-A02F-24BF0E0729FB}"/>
                  </a:ext>
                </a:extLst>
              </p:cNvPr>
              <p:cNvGrpSpPr/>
              <p:nvPr/>
            </p:nvGrpSpPr>
            <p:grpSpPr>
              <a:xfrm>
                <a:off x="463138" y="0"/>
                <a:ext cx="463138" cy="463138"/>
                <a:chOff x="0" y="0"/>
                <a:chExt cx="463138" cy="463138"/>
              </a:xfrm>
            </p:grpSpPr>
            <p:sp>
              <p:nvSpPr>
                <p:cNvPr id="32" name="Rectangle 31">
                  <a:extLst>
                    <a:ext uri="{FF2B5EF4-FFF2-40B4-BE49-F238E27FC236}">
                      <a16:creationId xmlns:a16="http://schemas.microsoft.com/office/drawing/2014/main" id="{BE1EB813-BC3C-442D-B4F3-0EA6C97FAD11}"/>
                    </a:ext>
                  </a:extLst>
                </p:cNvPr>
                <p:cNvSpPr/>
                <p:nvPr/>
              </p:nvSpPr>
              <p:spPr>
                <a:xfrm>
                  <a:off x="0" y="0"/>
                  <a:ext cx="463138" cy="46313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buNone/>
                  </a:pPr>
                  <a:endParaRPr lang="en-GB">
                    <a:latin typeface="Calibri" panose="020F0502020204030204" pitchFamily="34" charset="0"/>
                    <a:cs typeface="Calibri" panose="020F0502020204030204" pitchFamily="34" charset="0"/>
                  </a:endParaRPr>
                </a:p>
              </p:txBody>
            </p:sp>
            <p:sp>
              <p:nvSpPr>
                <p:cNvPr id="33" name="Oval 32">
                  <a:extLst>
                    <a:ext uri="{FF2B5EF4-FFF2-40B4-BE49-F238E27FC236}">
                      <a16:creationId xmlns:a16="http://schemas.microsoft.com/office/drawing/2014/main" id="{0F2D2B39-8A9D-43A2-9297-849EAA518B8F}"/>
                    </a:ext>
                  </a:extLst>
                </p:cNvPr>
                <p:cNvSpPr/>
                <p:nvPr/>
              </p:nvSpPr>
              <p:spPr>
                <a:xfrm>
                  <a:off x="83128" y="95003"/>
                  <a:ext cx="296884" cy="28500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buNone/>
                  </a:pPr>
                  <a:endParaRPr lang="en-GB">
                    <a:latin typeface="Calibri" panose="020F0502020204030204" pitchFamily="34" charset="0"/>
                    <a:cs typeface="Calibri" panose="020F0502020204030204" pitchFamily="34" charset="0"/>
                  </a:endParaRPr>
                </a:p>
              </p:txBody>
            </p:sp>
          </p:grpSp>
        </p:grpSp>
        <p:grpSp>
          <p:nvGrpSpPr>
            <p:cNvPr id="40" name="Group 39">
              <a:extLst>
                <a:ext uri="{FF2B5EF4-FFF2-40B4-BE49-F238E27FC236}">
                  <a16:creationId xmlns:a16="http://schemas.microsoft.com/office/drawing/2014/main" id="{480098D0-BCB7-4A62-A6E0-6828C0719941}"/>
                </a:ext>
              </a:extLst>
            </p:cNvPr>
            <p:cNvGrpSpPr/>
            <p:nvPr/>
          </p:nvGrpSpPr>
          <p:grpSpPr>
            <a:xfrm>
              <a:off x="4964488" y="5921726"/>
              <a:ext cx="398685" cy="386539"/>
              <a:chOff x="0" y="0"/>
              <a:chExt cx="463138" cy="463138"/>
            </a:xfrm>
            <a:solidFill>
              <a:srgbClr val="FFC000"/>
            </a:solidFill>
          </p:grpSpPr>
          <p:sp>
            <p:nvSpPr>
              <p:cNvPr id="41" name="Rectangle 40">
                <a:extLst>
                  <a:ext uri="{FF2B5EF4-FFF2-40B4-BE49-F238E27FC236}">
                    <a16:creationId xmlns:a16="http://schemas.microsoft.com/office/drawing/2014/main" id="{294406AE-D511-4902-867E-2C064B2F4BBE}"/>
                  </a:ext>
                </a:extLst>
              </p:cNvPr>
              <p:cNvSpPr/>
              <p:nvPr/>
            </p:nvSpPr>
            <p:spPr>
              <a:xfrm>
                <a:off x="0" y="0"/>
                <a:ext cx="463138" cy="463138"/>
              </a:xfrm>
              <a:prstGeom prst="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buNone/>
                </a:pPr>
                <a:endParaRPr lang="en-GB">
                  <a:latin typeface="Calibri" panose="020F0502020204030204" pitchFamily="34" charset="0"/>
                  <a:cs typeface="Calibri" panose="020F0502020204030204" pitchFamily="34" charset="0"/>
                </a:endParaRPr>
              </a:p>
            </p:txBody>
          </p:sp>
          <p:sp>
            <p:nvSpPr>
              <p:cNvPr id="42" name="Oval 41">
                <a:extLst>
                  <a:ext uri="{FF2B5EF4-FFF2-40B4-BE49-F238E27FC236}">
                    <a16:creationId xmlns:a16="http://schemas.microsoft.com/office/drawing/2014/main" id="{F034A6D4-0A85-427C-9E7D-1C62E139F071}"/>
                  </a:ext>
                </a:extLst>
              </p:cNvPr>
              <p:cNvSpPr/>
              <p:nvPr/>
            </p:nvSpPr>
            <p:spPr>
              <a:xfrm>
                <a:off x="83128" y="95003"/>
                <a:ext cx="296884" cy="285007"/>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buNone/>
                </a:pPr>
                <a:endParaRPr lang="en-GB">
                  <a:latin typeface="Calibri" panose="020F0502020204030204" pitchFamily="34" charset="0"/>
                  <a:cs typeface="Calibri" panose="020F0502020204030204" pitchFamily="34" charset="0"/>
                </a:endParaRPr>
              </a:p>
            </p:txBody>
          </p:sp>
        </p:grpSp>
      </p:grpSp>
      <p:sp>
        <p:nvSpPr>
          <p:cNvPr id="45" name="TextBox 44">
            <a:extLst>
              <a:ext uri="{FF2B5EF4-FFF2-40B4-BE49-F238E27FC236}">
                <a16:creationId xmlns:a16="http://schemas.microsoft.com/office/drawing/2014/main" id="{17CC2CF4-FF99-42C5-92F8-F007044FE7B4}"/>
              </a:ext>
            </a:extLst>
          </p:cNvPr>
          <p:cNvSpPr txBox="1"/>
          <p:nvPr/>
        </p:nvSpPr>
        <p:spPr>
          <a:xfrm>
            <a:off x="6367530" y="5052334"/>
            <a:ext cx="1234633" cy="1791260"/>
          </a:xfrm>
          <a:prstGeom prst="rect">
            <a:avLst/>
          </a:prstGeom>
          <a:noFill/>
        </p:spPr>
        <p:txBody>
          <a:bodyPr wrap="none" rtlCol="0">
            <a:spAutoFit/>
          </a:bodyPr>
          <a:lstStyle/>
          <a:p>
            <a:pPr>
              <a:buNone/>
            </a:pPr>
            <a:r>
              <a:rPr lang="en-GB" sz="2400" dirty="0">
                <a:latin typeface="Calibri" panose="020F0502020204030204" pitchFamily="34" charset="0"/>
                <a:cs typeface="Calibri" panose="020F0502020204030204" pitchFamily="34" charset="0"/>
              </a:rPr>
              <a:t>3 + 1 = 4</a:t>
            </a:r>
          </a:p>
          <a:p>
            <a:pPr>
              <a:buNone/>
            </a:pPr>
            <a:r>
              <a:rPr lang="en-GB" sz="2400" dirty="0">
                <a:latin typeface="Calibri" panose="020F0502020204030204" pitchFamily="34" charset="0"/>
                <a:cs typeface="Calibri" panose="020F0502020204030204" pitchFamily="34" charset="0"/>
              </a:rPr>
              <a:t>1 + 3 = 4</a:t>
            </a:r>
          </a:p>
          <a:p>
            <a:pPr>
              <a:buNone/>
            </a:pPr>
            <a:r>
              <a:rPr lang="en-GB" sz="2400" dirty="0">
                <a:latin typeface="Calibri" panose="020F0502020204030204" pitchFamily="34" charset="0"/>
                <a:cs typeface="Calibri" panose="020F0502020204030204" pitchFamily="34" charset="0"/>
              </a:rPr>
              <a:t>4 – 1 = 3</a:t>
            </a:r>
          </a:p>
          <a:p>
            <a:pPr>
              <a:buNone/>
            </a:pPr>
            <a:r>
              <a:rPr lang="en-GB" sz="2400" dirty="0">
                <a:latin typeface="Calibri" panose="020F0502020204030204" pitchFamily="34" charset="0"/>
                <a:cs typeface="Calibri" panose="020F0502020204030204" pitchFamily="34" charset="0"/>
              </a:rPr>
              <a:t>4 – 3 = 1</a:t>
            </a:r>
          </a:p>
        </p:txBody>
      </p:sp>
    </p:spTree>
    <p:extLst>
      <p:ext uri="{BB962C8B-B14F-4D97-AF65-F5344CB8AC3E}">
        <p14:creationId xmlns:p14="http://schemas.microsoft.com/office/powerpoint/2010/main" val="107776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DE4231A-2B23-409D-8B89-AD248EA52024}"/>
              </a:ext>
            </a:extLst>
          </p:cNvPr>
          <p:cNvSpPr txBox="1">
            <a:spLocks/>
          </p:cNvSpPr>
          <p:nvPr/>
        </p:nvSpPr>
        <p:spPr bwMode="auto">
          <a:xfrm>
            <a:off x="1314023" y="404664"/>
            <a:ext cx="6515953" cy="584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chemeClr val="tx2"/>
              </a:buClr>
              <a:buFont typeface="Arial" panose="020B0604020202020204" pitchFamily="34" charset="0"/>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rgbClr val="00628C"/>
              </a:buClr>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Arial" panose="020B0604020202020204" pitchFamily="34" charset="0"/>
              <a:buChar char="●"/>
              <a:defRPr sz="1900">
                <a:solidFill>
                  <a:schemeClr val="tx1"/>
                </a:solidFill>
                <a:latin typeface="+mn-lt"/>
              </a:defRPr>
            </a:lvl4pPr>
            <a:lvl5pPr marL="2057400" indent="-228600" algn="l" rtl="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mn-lt"/>
              </a:defRPr>
            </a:lvl5pPr>
            <a:lvl6pPr marL="2514600" indent="-228600" algn="l" rtl="0" fontAlgn="base">
              <a:spcBef>
                <a:spcPct val="20000"/>
              </a:spcBef>
              <a:spcAft>
                <a:spcPct val="0"/>
              </a:spcAft>
              <a:buClr>
                <a:schemeClr val="tx2"/>
              </a:buClr>
              <a:buFont typeface="Arial" charset="0"/>
              <a:buChar char="●"/>
              <a:defRPr sz="1900">
                <a:solidFill>
                  <a:schemeClr val="tx1"/>
                </a:solidFill>
                <a:latin typeface="+mn-lt"/>
              </a:defRPr>
            </a:lvl6pPr>
            <a:lvl7pPr marL="2971800" indent="-228600" algn="l" rtl="0" fontAlgn="base">
              <a:spcBef>
                <a:spcPct val="20000"/>
              </a:spcBef>
              <a:spcAft>
                <a:spcPct val="0"/>
              </a:spcAft>
              <a:buClr>
                <a:schemeClr val="tx2"/>
              </a:buClr>
              <a:buFont typeface="Arial" charset="0"/>
              <a:buChar char="●"/>
              <a:defRPr sz="1900">
                <a:solidFill>
                  <a:schemeClr val="tx1"/>
                </a:solidFill>
                <a:latin typeface="+mn-lt"/>
              </a:defRPr>
            </a:lvl7pPr>
            <a:lvl8pPr marL="3429000" indent="-228600" algn="l" rtl="0" fontAlgn="base">
              <a:spcBef>
                <a:spcPct val="20000"/>
              </a:spcBef>
              <a:spcAft>
                <a:spcPct val="0"/>
              </a:spcAft>
              <a:buClr>
                <a:schemeClr val="tx2"/>
              </a:buClr>
              <a:buFont typeface="Arial" charset="0"/>
              <a:buChar char="●"/>
              <a:defRPr sz="1900">
                <a:solidFill>
                  <a:schemeClr val="tx1"/>
                </a:solidFill>
                <a:latin typeface="+mn-lt"/>
              </a:defRPr>
            </a:lvl8pPr>
            <a:lvl9pPr marL="3886200" indent="-228600" algn="l" rtl="0" fontAlgn="base">
              <a:spcBef>
                <a:spcPct val="20000"/>
              </a:spcBef>
              <a:spcAft>
                <a:spcPct val="0"/>
              </a:spcAft>
              <a:buClr>
                <a:schemeClr val="tx2"/>
              </a:buClr>
              <a:buFont typeface="Arial" charset="0"/>
              <a:buChar char="●"/>
              <a:defRPr sz="1900">
                <a:solidFill>
                  <a:schemeClr val="tx1"/>
                </a:solidFill>
                <a:latin typeface="+mn-lt"/>
              </a:defRPr>
            </a:lvl9pPr>
          </a:lstStyle>
          <a:p>
            <a:pPr>
              <a:buNone/>
            </a:pPr>
            <a:r>
              <a:rPr lang="en-GB" sz="2900" kern="0" dirty="0">
                <a:latin typeface="Calibri" panose="020F0502020204030204" pitchFamily="34" charset="0"/>
                <a:cs typeface="Calibri" panose="020F0502020204030204" pitchFamily="34" charset="0"/>
              </a:rPr>
              <a:t>Division as sharing with links to fractions</a:t>
            </a:r>
          </a:p>
          <a:p>
            <a:pPr marL="0" indent="0">
              <a:buNone/>
            </a:pPr>
            <a:endParaRPr lang="en-GB" sz="2900" kern="0" dirty="0">
              <a:latin typeface="Calibri" panose="020F0502020204030204" pitchFamily="34" charset="0"/>
              <a:cs typeface="Calibri" panose="020F0502020204030204" pitchFamily="34" charset="0"/>
            </a:endParaRPr>
          </a:p>
        </p:txBody>
      </p:sp>
      <p:pic>
        <p:nvPicPr>
          <p:cNvPr id="5" name="Picture 2" descr="Image result for leaf">
            <a:extLst>
              <a:ext uri="{FF2B5EF4-FFF2-40B4-BE49-F238E27FC236}">
                <a16:creationId xmlns:a16="http://schemas.microsoft.com/office/drawing/2014/main" id="{E012F054-11F9-4C82-9199-0A68A80460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702" b="13418"/>
          <a:stretch/>
        </p:blipFill>
        <p:spPr bwMode="auto">
          <a:xfrm rot="19287078">
            <a:off x="2092121" y="2765486"/>
            <a:ext cx="2793221" cy="152782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21AF11DC-AE6B-4A1C-9C66-29AA2743A991}"/>
              </a:ext>
            </a:extLst>
          </p:cNvPr>
          <p:cNvGrpSpPr/>
          <p:nvPr/>
        </p:nvGrpSpPr>
        <p:grpSpPr>
          <a:xfrm>
            <a:off x="3060001" y="1088892"/>
            <a:ext cx="3746887" cy="1412909"/>
            <a:chOff x="3743917" y="1484542"/>
            <a:chExt cx="3746887" cy="1412909"/>
          </a:xfrm>
        </p:grpSpPr>
        <p:pic>
          <p:nvPicPr>
            <p:cNvPr id="7" name="Picture 2" descr="Image result for ladybird">
              <a:extLst>
                <a:ext uri="{FF2B5EF4-FFF2-40B4-BE49-F238E27FC236}">
                  <a16:creationId xmlns:a16="http://schemas.microsoft.com/office/drawing/2014/main" id="{A6CB7F89-25FF-4752-9BF0-605F673E40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2517" y="2230444"/>
              <a:ext cx="585085" cy="5472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ladybird">
              <a:extLst>
                <a:ext uri="{FF2B5EF4-FFF2-40B4-BE49-F238E27FC236}">
                  <a16:creationId xmlns:a16="http://schemas.microsoft.com/office/drawing/2014/main" id="{EBFD45C0-2BAF-4CCE-9DD1-A330772D20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1615" y="1652064"/>
              <a:ext cx="585085" cy="5472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ladybird">
              <a:extLst>
                <a:ext uri="{FF2B5EF4-FFF2-40B4-BE49-F238E27FC236}">
                  <a16:creationId xmlns:a16="http://schemas.microsoft.com/office/drawing/2014/main" id="{41C2893A-4ED8-4C6C-8EEB-A2DC6C950D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030204">
              <a:off x="5043205" y="1503457"/>
              <a:ext cx="585085" cy="5472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ladybird">
              <a:extLst>
                <a:ext uri="{FF2B5EF4-FFF2-40B4-BE49-F238E27FC236}">
                  <a16:creationId xmlns:a16="http://schemas.microsoft.com/office/drawing/2014/main" id="{CBFB014B-64EE-4DED-A119-D00AC0C1AE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030204">
              <a:off x="5660290" y="1709862"/>
              <a:ext cx="585085" cy="5472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ladybird">
              <a:extLst>
                <a:ext uri="{FF2B5EF4-FFF2-40B4-BE49-F238E27FC236}">
                  <a16:creationId xmlns:a16="http://schemas.microsoft.com/office/drawing/2014/main" id="{A8CF0455-C610-4BF5-A6B3-D720398A6E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6157" y="1522668"/>
              <a:ext cx="585085" cy="5472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ladybird">
              <a:extLst>
                <a:ext uri="{FF2B5EF4-FFF2-40B4-BE49-F238E27FC236}">
                  <a16:creationId xmlns:a16="http://schemas.microsoft.com/office/drawing/2014/main" id="{3C49E8AB-2B75-44F4-8D6B-1B667F7469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4317" y="2350195"/>
              <a:ext cx="585085" cy="5472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ladybird">
              <a:extLst>
                <a:ext uri="{FF2B5EF4-FFF2-40B4-BE49-F238E27FC236}">
                  <a16:creationId xmlns:a16="http://schemas.microsoft.com/office/drawing/2014/main" id="{B13330EF-A47A-42FC-AECA-51DE5E750A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917" y="2038200"/>
              <a:ext cx="585085" cy="5472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ladybird">
              <a:extLst>
                <a:ext uri="{FF2B5EF4-FFF2-40B4-BE49-F238E27FC236}">
                  <a16:creationId xmlns:a16="http://schemas.microsoft.com/office/drawing/2014/main" id="{5B90A8AC-9B99-472E-85A7-01A5965840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5719" y="2009696"/>
              <a:ext cx="585085" cy="547256"/>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2" descr="Image result for leaf">
            <a:extLst>
              <a:ext uri="{FF2B5EF4-FFF2-40B4-BE49-F238E27FC236}">
                <a16:creationId xmlns:a16="http://schemas.microsoft.com/office/drawing/2014/main" id="{C804BE94-8301-4A7A-8BBB-44B7289775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702" b="13418"/>
          <a:stretch/>
        </p:blipFill>
        <p:spPr bwMode="auto">
          <a:xfrm rot="3032661">
            <a:off x="5992035" y="2666282"/>
            <a:ext cx="2793221" cy="152782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9071534D-827B-4E7D-965C-8E61808B66B4}"/>
              </a:ext>
            </a:extLst>
          </p:cNvPr>
          <p:cNvSpPr txBox="1"/>
          <p:nvPr/>
        </p:nvSpPr>
        <p:spPr>
          <a:xfrm>
            <a:off x="579846" y="1593779"/>
            <a:ext cx="2415782" cy="1200329"/>
          </a:xfrm>
          <a:prstGeom prst="rect">
            <a:avLst/>
          </a:prstGeom>
          <a:noFill/>
        </p:spPr>
        <p:txBody>
          <a:bodyPr wrap="square" rtlCol="0">
            <a:spAutoFit/>
          </a:bodyPr>
          <a:lstStyle/>
          <a:p>
            <a:pPr>
              <a:buNone/>
            </a:pPr>
            <a:r>
              <a:rPr lang="en-GB" sz="2400" dirty="0">
                <a:latin typeface="Calibri" panose="020F0502020204030204" pitchFamily="34" charset="0"/>
                <a:cs typeface="Calibri" panose="020F0502020204030204" pitchFamily="34" charset="0"/>
              </a:rPr>
              <a:t>Share the ladybirds equally onto each leaf.</a:t>
            </a:r>
          </a:p>
        </p:txBody>
      </p:sp>
      <p:sp>
        <p:nvSpPr>
          <p:cNvPr id="31" name="TextBox 30">
            <a:extLst>
              <a:ext uri="{FF2B5EF4-FFF2-40B4-BE49-F238E27FC236}">
                <a16:creationId xmlns:a16="http://schemas.microsoft.com/office/drawing/2014/main" id="{308D0B16-CF5D-4862-9B1A-C810C15339CE}"/>
              </a:ext>
            </a:extLst>
          </p:cNvPr>
          <p:cNvSpPr txBox="1"/>
          <p:nvPr/>
        </p:nvSpPr>
        <p:spPr>
          <a:xfrm>
            <a:off x="371136" y="4486781"/>
            <a:ext cx="1885773" cy="461665"/>
          </a:xfrm>
          <a:prstGeom prst="rect">
            <a:avLst/>
          </a:prstGeom>
          <a:noFill/>
        </p:spPr>
        <p:txBody>
          <a:bodyPr wrap="none" rtlCol="0">
            <a:spAutoFit/>
          </a:bodyPr>
          <a:lstStyle/>
          <a:p>
            <a:pPr>
              <a:buNone/>
            </a:pPr>
            <a:r>
              <a:rPr lang="en-GB" sz="2400" dirty="0">
                <a:latin typeface="Calibri" panose="020F0502020204030204" pitchFamily="34" charset="0"/>
                <a:cs typeface="Calibri" panose="020F0502020204030204" pitchFamily="34" charset="0"/>
              </a:rPr>
              <a:t>What about…</a:t>
            </a:r>
          </a:p>
        </p:txBody>
      </p:sp>
      <p:grpSp>
        <p:nvGrpSpPr>
          <p:cNvPr id="50" name="Group 49">
            <a:extLst>
              <a:ext uri="{FF2B5EF4-FFF2-40B4-BE49-F238E27FC236}">
                <a16:creationId xmlns:a16="http://schemas.microsoft.com/office/drawing/2014/main" id="{9FD0EF37-B45A-47E9-B43C-09743633BFD6}"/>
              </a:ext>
            </a:extLst>
          </p:cNvPr>
          <p:cNvGrpSpPr/>
          <p:nvPr/>
        </p:nvGrpSpPr>
        <p:grpSpPr>
          <a:xfrm>
            <a:off x="1113289" y="5074753"/>
            <a:ext cx="1415518" cy="610936"/>
            <a:chOff x="371030" y="1389816"/>
            <a:chExt cx="1415518" cy="610936"/>
          </a:xfrm>
        </p:grpSpPr>
        <p:sp>
          <p:nvSpPr>
            <p:cNvPr id="51" name="TextBox 50">
              <a:extLst>
                <a:ext uri="{FF2B5EF4-FFF2-40B4-BE49-F238E27FC236}">
                  <a16:creationId xmlns:a16="http://schemas.microsoft.com/office/drawing/2014/main" id="{2AF2A8C9-9782-4734-80EE-B89AE11B5F1D}"/>
                </a:ext>
              </a:extLst>
            </p:cNvPr>
            <p:cNvSpPr txBox="1"/>
            <p:nvPr/>
          </p:nvSpPr>
          <p:spPr>
            <a:xfrm>
              <a:off x="822823" y="1489395"/>
              <a:ext cx="963725" cy="461665"/>
            </a:xfrm>
            <a:prstGeom prst="rect">
              <a:avLst/>
            </a:prstGeom>
            <a:noFill/>
          </p:spPr>
          <p:txBody>
            <a:bodyPr wrap="none" rtlCol="0">
              <a:spAutoFit/>
            </a:bodyPr>
            <a:lstStyle/>
            <a:p>
              <a:pPr>
                <a:buNone/>
              </a:pPr>
              <a:r>
                <a:rPr lang="en-GB" sz="2400" dirty="0">
                  <a:latin typeface="Calibri" panose="020F0502020204030204" pitchFamily="34" charset="0"/>
                  <a:cs typeface="Calibri" panose="020F0502020204030204" pitchFamily="34" charset="0"/>
                </a:rPr>
                <a:t>of 12?</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70FDD42C-99E0-4E2C-8E01-FBD970E25031}"/>
                    </a:ext>
                  </a:extLst>
                </p:cNvPr>
                <p:cNvSpPr txBox="1"/>
                <p:nvPr/>
              </p:nvSpPr>
              <p:spPr>
                <a:xfrm>
                  <a:off x="371030" y="1389816"/>
                  <a:ext cx="561491" cy="610936"/>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f>
                          <m:fPr>
                            <m:ctrlPr>
                              <a:rPr lang="en-GB" sz="1800" i="1" smtClean="0">
                                <a:solidFill>
                                  <a:srgbClr val="836967"/>
                                </a:solidFill>
                                <a:latin typeface="Cambria Math" panose="02040503050406030204" pitchFamily="18" charset="0"/>
                              </a:rPr>
                            </m:ctrlPr>
                          </m:fPr>
                          <m:num>
                            <m:r>
                              <a:rPr lang="en-GB" sz="1800">
                                <a:latin typeface="Cambria Math" panose="02040503050406030204" pitchFamily="18" charset="0"/>
                              </a:rPr>
                              <m:t>1</m:t>
                            </m:r>
                          </m:num>
                          <m:den>
                            <m:r>
                              <a:rPr lang="en-GB" sz="1800" b="0" i="0" smtClean="0">
                                <a:latin typeface="Cambria Math" panose="02040503050406030204" pitchFamily="18" charset="0"/>
                              </a:rPr>
                              <m:t>2</m:t>
                            </m:r>
                          </m:den>
                        </m:f>
                      </m:oMath>
                    </m:oMathPara>
                  </a14:m>
                  <a:endParaRPr lang="en-GB" sz="1800" dirty="0">
                    <a:latin typeface="Calibri" panose="020F0502020204030204" pitchFamily="34" charset="0"/>
                    <a:cs typeface="Calibri" panose="020F0502020204030204" pitchFamily="34" charset="0"/>
                  </a:endParaRPr>
                </a:p>
              </p:txBody>
            </p:sp>
          </mc:Choice>
          <mc:Fallback xmlns="">
            <p:sp>
              <p:nvSpPr>
                <p:cNvPr id="52" name="TextBox 51">
                  <a:extLst>
                    <a:ext uri="{FF2B5EF4-FFF2-40B4-BE49-F238E27FC236}">
                      <a16:creationId xmlns:a16="http://schemas.microsoft.com/office/drawing/2014/main" id="{70FDD42C-99E0-4E2C-8E01-FBD970E25031}"/>
                    </a:ext>
                  </a:extLst>
                </p:cNvPr>
                <p:cNvSpPr txBox="1">
                  <a:spLocks noRot="1" noChangeAspect="1" noMove="1" noResize="1" noEditPoints="1" noAdjustHandles="1" noChangeArrowheads="1" noChangeShapeType="1" noTextEdit="1"/>
                </p:cNvSpPr>
                <p:nvPr/>
              </p:nvSpPr>
              <p:spPr>
                <a:xfrm>
                  <a:off x="371030" y="1389816"/>
                  <a:ext cx="561491" cy="610936"/>
                </a:xfrm>
                <a:prstGeom prst="rect">
                  <a:avLst/>
                </a:prstGeom>
                <a:blipFill>
                  <a:blip r:embed="rId4"/>
                  <a:stretch>
                    <a:fillRect/>
                  </a:stretch>
                </a:blipFill>
              </p:spPr>
              <p:txBody>
                <a:bodyPr/>
                <a:lstStyle/>
                <a:p>
                  <a:r>
                    <a:rPr lang="en-GB">
                      <a:noFill/>
                    </a:rPr>
                    <a:t> </a:t>
                  </a:r>
                </a:p>
              </p:txBody>
            </p:sp>
          </mc:Fallback>
        </mc:AlternateContent>
      </p:grpSp>
      <p:grpSp>
        <p:nvGrpSpPr>
          <p:cNvPr id="53" name="Group 52">
            <a:extLst>
              <a:ext uri="{FF2B5EF4-FFF2-40B4-BE49-F238E27FC236}">
                <a16:creationId xmlns:a16="http://schemas.microsoft.com/office/drawing/2014/main" id="{3E17347B-C399-4DD2-9105-9576A4E4A4BF}"/>
              </a:ext>
            </a:extLst>
          </p:cNvPr>
          <p:cNvGrpSpPr/>
          <p:nvPr/>
        </p:nvGrpSpPr>
        <p:grpSpPr>
          <a:xfrm>
            <a:off x="2865586" y="5074753"/>
            <a:ext cx="1415518" cy="610936"/>
            <a:chOff x="371030" y="1389816"/>
            <a:chExt cx="1415518" cy="610936"/>
          </a:xfrm>
        </p:grpSpPr>
        <p:sp>
          <p:nvSpPr>
            <p:cNvPr id="54" name="TextBox 53">
              <a:extLst>
                <a:ext uri="{FF2B5EF4-FFF2-40B4-BE49-F238E27FC236}">
                  <a16:creationId xmlns:a16="http://schemas.microsoft.com/office/drawing/2014/main" id="{B96DBA75-6C63-4CCE-891E-3B228FC4809C}"/>
                </a:ext>
              </a:extLst>
            </p:cNvPr>
            <p:cNvSpPr txBox="1"/>
            <p:nvPr/>
          </p:nvSpPr>
          <p:spPr>
            <a:xfrm>
              <a:off x="822823" y="1489395"/>
              <a:ext cx="963725" cy="461665"/>
            </a:xfrm>
            <a:prstGeom prst="rect">
              <a:avLst/>
            </a:prstGeom>
            <a:noFill/>
          </p:spPr>
          <p:txBody>
            <a:bodyPr wrap="none" rtlCol="0">
              <a:spAutoFit/>
            </a:bodyPr>
            <a:lstStyle/>
            <a:p>
              <a:pPr>
                <a:buNone/>
              </a:pPr>
              <a:r>
                <a:rPr lang="en-GB" sz="2400" dirty="0">
                  <a:latin typeface="Calibri" panose="020F0502020204030204" pitchFamily="34" charset="0"/>
                  <a:cs typeface="Calibri" panose="020F0502020204030204" pitchFamily="34" charset="0"/>
                </a:rPr>
                <a:t>of 12?</a:t>
              </a:r>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18A4AD2C-39D8-4D74-BBFF-AA094258777D}"/>
                    </a:ext>
                  </a:extLst>
                </p:cNvPr>
                <p:cNvSpPr txBox="1"/>
                <p:nvPr/>
              </p:nvSpPr>
              <p:spPr>
                <a:xfrm>
                  <a:off x="371030" y="1389816"/>
                  <a:ext cx="561491" cy="610936"/>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f>
                          <m:fPr>
                            <m:ctrlPr>
                              <a:rPr lang="en-GB" sz="1800" i="1" smtClean="0">
                                <a:solidFill>
                                  <a:srgbClr val="836967"/>
                                </a:solidFill>
                                <a:latin typeface="Cambria Math" panose="02040503050406030204" pitchFamily="18" charset="0"/>
                              </a:rPr>
                            </m:ctrlPr>
                          </m:fPr>
                          <m:num>
                            <m:r>
                              <a:rPr lang="en-GB" sz="1800">
                                <a:latin typeface="Cambria Math" panose="02040503050406030204" pitchFamily="18" charset="0"/>
                              </a:rPr>
                              <m:t>1</m:t>
                            </m:r>
                          </m:num>
                          <m:den>
                            <m:r>
                              <a:rPr lang="en-GB" sz="1800" b="0" i="0" smtClean="0">
                                <a:latin typeface="Cambria Math" panose="02040503050406030204" pitchFamily="18" charset="0"/>
                              </a:rPr>
                              <m:t>3</m:t>
                            </m:r>
                          </m:den>
                        </m:f>
                      </m:oMath>
                    </m:oMathPara>
                  </a14:m>
                  <a:endParaRPr lang="en-GB" sz="1800" dirty="0">
                    <a:latin typeface="Calibri" panose="020F0502020204030204" pitchFamily="34" charset="0"/>
                    <a:cs typeface="Calibri" panose="020F0502020204030204" pitchFamily="34" charset="0"/>
                  </a:endParaRPr>
                </a:p>
              </p:txBody>
            </p:sp>
          </mc:Choice>
          <mc:Fallback xmlns="">
            <p:sp>
              <p:nvSpPr>
                <p:cNvPr id="55" name="TextBox 54">
                  <a:extLst>
                    <a:ext uri="{FF2B5EF4-FFF2-40B4-BE49-F238E27FC236}">
                      <a16:creationId xmlns:a16="http://schemas.microsoft.com/office/drawing/2014/main" id="{18A4AD2C-39D8-4D74-BBFF-AA094258777D}"/>
                    </a:ext>
                  </a:extLst>
                </p:cNvPr>
                <p:cNvSpPr txBox="1">
                  <a:spLocks noRot="1" noChangeAspect="1" noMove="1" noResize="1" noEditPoints="1" noAdjustHandles="1" noChangeArrowheads="1" noChangeShapeType="1" noTextEdit="1"/>
                </p:cNvSpPr>
                <p:nvPr/>
              </p:nvSpPr>
              <p:spPr>
                <a:xfrm>
                  <a:off x="371030" y="1389816"/>
                  <a:ext cx="561491" cy="610936"/>
                </a:xfrm>
                <a:prstGeom prst="rect">
                  <a:avLst/>
                </a:prstGeom>
                <a:blipFill>
                  <a:blip r:embed="rId5"/>
                  <a:stretch>
                    <a:fillRect/>
                  </a:stretch>
                </a:blipFill>
              </p:spPr>
              <p:txBody>
                <a:bodyPr/>
                <a:lstStyle/>
                <a:p>
                  <a:r>
                    <a:rPr lang="en-GB">
                      <a:noFill/>
                    </a:rPr>
                    <a:t> </a:t>
                  </a:r>
                </a:p>
              </p:txBody>
            </p:sp>
          </mc:Fallback>
        </mc:AlternateContent>
      </p:grpSp>
      <p:grpSp>
        <p:nvGrpSpPr>
          <p:cNvPr id="56" name="Group 55">
            <a:extLst>
              <a:ext uri="{FF2B5EF4-FFF2-40B4-BE49-F238E27FC236}">
                <a16:creationId xmlns:a16="http://schemas.microsoft.com/office/drawing/2014/main" id="{764A57A8-8BFD-499B-A45B-E467E226D9AA}"/>
              </a:ext>
            </a:extLst>
          </p:cNvPr>
          <p:cNvGrpSpPr/>
          <p:nvPr/>
        </p:nvGrpSpPr>
        <p:grpSpPr>
          <a:xfrm>
            <a:off x="4621513" y="5074753"/>
            <a:ext cx="1415518" cy="636585"/>
            <a:chOff x="371030" y="1389816"/>
            <a:chExt cx="1415518" cy="636585"/>
          </a:xfrm>
        </p:grpSpPr>
        <p:sp>
          <p:nvSpPr>
            <p:cNvPr id="57" name="TextBox 56">
              <a:extLst>
                <a:ext uri="{FF2B5EF4-FFF2-40B4-BE49-F238E27FC236}">
                  <a16:creationId xmlns:a16="http://schemas.microsoft.com/office/drawing/2014/main" id="{92E22DF9-6975-42F4-98DC-3CACE9870984}"/>
                </a:ext>
              </a:extLst>
            </p:cNvPr>
            <p:cNvSpPr txBox="1"/>
            <p:nvPr/>
          </p:nvSpPr>
          <p:spPr>
            <a:xfrm>
              <a:off x="822823" y="1489395"/>
              <a:ext cx="963725" cy="461665"/>
            </a:xfrm>
            <a:prstGeom prst="rect">
              <a:avLst/>
            </a:prstGeom>
            <a:noFill/>
          </p:spPr>
          <p:txBody>
            <a:bodyPr wrap="none" rtlCol="0">
              <a:spAutoFit/>
            </a:bodyPr>
            <a:lstStyle/>
            <a:p>
              <a:pPr>
                <a:buNone/>
              </a:pPr>
              <a:r>
                <a:rPr lang="en-GB" sz="2400" dirty="0">
                  <a:latin typeface="Calibri" panose="020F0502020204030204" pitchFamily="34" charset="0"/>
                  <a:cs typeface="Calibri" panose="020F0502020204030204" pitchFamily="34" charset="0"/>
                </a:rPr>
                <a:t>of 12?</a:t>
              </a:r>
            </a:p>
          </p:txBody>
        </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4C21C8D-ABFD-4DC9-AC0B-0B534FD2C422}"/>
                    </a:ext>
                  </a:extLst>
                </p:cNvPr>
                <p:cNvSpPr txBox="1"/>
                <p:nvPr/>
              </p:nvSpPr>
              <p:spPr>
                <a:xfrm>
                  <a:off x="371030" y="1389816"/>
                  <a:ext cx="561491" cy="636585"/>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f>
                          <m:fPr>
                            <m:ctrlPr>
                              <a:rPr lang="en-GB" sz="1800" i="1" smtClean="0">
                                <a:solidFill>
                                  <a:srgbClr val="836967"/>
                                </a:solidFill>
                                <a:latin typeface="Cambria Math" panose="02040503050406030204" pitchFamily="18" charset="0"/>
                              </a:rPr>
                            </m:ctrlPr>
                          </m:fPr>
                          <m:num>
                            <m:r>
                              <a:rPr lang="en-GB" sz="1800" b="0" i="0" smtClean="0">
                                <a:solidFill>
                                  <a:srgbClr val="836967"/>
                                </a:solidFill>
                                <a:latin typeface="Cambria Math" panose="02040503050406030204" pitchFamily="18" charset="0"/>
                              </a:rPr>
                              <m:t>2</m:t>
                            </m:r>
                          </m:num>
                          <m:den>
                            <m:r>
                              <a:rPr lang="en-GB" sz="1800" b="0" i="0" smtClean="0">
                                <a:latin typeface="Cambria Math" panose="02040503050406030204" pitchFamily="18" charset="0"/>
                              </a:rPr>
                              <m:t>3</m:t>
                            </m:r>
                          </m:den>
                        </m:f>
                      </m:oMath>
                    </m:oMathPara>
                  </a14:m>
                  <a:endParaRPr lang="en-GB" sz="1800" dirty="0">
                    <a:latin typeface="Calibri" panose="020F0502020204030204" pitchFamily="34" charset="0"/>
                    <a:cs typeface="Calibri" panose="020F0502020204030204" pitchFamily="34" charset="0"/>
                  </a:endParaRPr>
                </a:p>
              </p:txBody>
            </p:sp>
          </mc:Choice>
          <mc:Fallback xmlns="">
            <p:sp>
              <p:nvSpPr>
                <p:cNvPr id="58" name="TextBox 57">
                  <a:extLst>
                    <a:ext uri="{FF2B5EF4-FFF2-40B4-BE49-F238E27FC236}">
                      <a16:creationId xmlns:a16="http://schemas.microsoft.com/office/drawing/2014/main" id="{E4C21C8D-ABFD-4DC9-AC0B-0B534FD2C422}"/>
                    </a:ext>
                  </a:extLst>
                </p:cNvPr>
                <p:cNvSpPr txBox="1">
                  <a:spLocks noRot="1" noChangeAspect="1" noMove="1" noResize="1" noEditPoints="1" noAdjustHandles="1" noChangeArrowheads="1" noChangeShapeType="1" noTextEdit="1"/>
                </p:cNvSpPr>
                <p:nvPr/>
              </p:nvSpPr>
              <p:spPr>
                <a:xfrm>
                  <a:off x="371030" y="1389816"/>
                  <a:ext cx="561491" cy="636585"/>
                </a:xfrm>
                <a:prstGeom prst="rect">
                  <a:avLst/>
                </a:prstGeom>
                <a:blipFill>
                  <a:blip r:embed="rId6"/>
                  <a:stretch>
                    <a:fillRect/>
                  </a:stretch>
                </a:blipFill>
              </p:spPr>
              <p:txBody>
                <a:bodyPr/>
                <a:lstStyle/>
                <a:p>
                  <a:r>
                    <a:rPr lang="en-GB">
                      <a:noFill/>
                    </a:rPr>
                    <a:t> </a:t>
                  </a:r>
                </a:p>
              </p:txBody>
            </p:sp>
          </mc:Fallback>
        </mc:AlternateContent>
      </p:grpSp>
      <p:grpSp>
        <p:nvGrpSpPr>
          <p:cNvPr id="59" name="Group 58">
            <a:extLst>
              <a:ext uri="{FF2B5EF4-FFF2-40B4-BE49-F238E27FC236}">
                <a16:creationId xmlns:a16="http://schemas.microsoft.com/office/drawing/2014/main" id="{EBF78403-D92E-464F-8322-64B8D5DA539E}"/>
              </a:ext>
            </a:extLst>
          </p:cNvPr>
          <p:cNvGrpSpPr/>
          <p:nvPr/>
        </p:nvGrpSpPr>
        <p:grpSpPr>
          <a:xfrm>
            <a:off x="6378612" y="5056198"/>
            <a:ext cx="1415518" cy="636585"/>
            <a:chOff x="371030" y="1389816"/>
            <a:chExt cx="1415518" cy="636585"/>
          </a:xfrm>
        </p:grpSpPr>
        <p:sp>
          <p:nvSpPr>
            <p:cNvPr id="60" name="TextBox 59">
              <a:extLst>
                <a:ext uri="{FF2B5EF4-FFF2-40B4-BE49-F238E27FC236}">
                  <a16:creationId xmlns:a16="http://schemas.microsoft.com/office/drawing/2014/main" id="{0FF81553-304B-44FD-996F-1F08A94942F0}"/>
                </a:ext>
              </a:extLst>
            </p:cNvPr>
            <p:cNvSpPr txBox="1"/>
            <p:nvPr/>
          </p:nvSpPr>
          <p:spPr>
            <a:xfrm>
              <a:off x="822823" y="1489395"/>
              <a:ext cx="963725" cy="461665"/>
            </a:xfrm>
            <a:prstGeom prst="rect">
              <a:avLst/>
            </a:prstGeom>
            <a:noFill/>
          </p:spPr>
          <p:txBody>
            <a:bodyPr wrap="none" rtlCol="0">
              <a:spAutoFit/>
            </a:bodyPr>
            <a:lstStyle/>
            <a:p>
              <a:pPr>
                <a:buNone/>
              </a:pPr>
              <a:r>
                <a:rPr lang="en-GB" sz="2400" dirty="0">
                  <a:latin typeface="Calibri" panose="020F0502020204030204" pitchFamily="34" charset="0"/>
                  <a:cs typeface="Calibri" panose="020F0502020204030204" pitchFamily="34" charset="0"/>
                </a:rPr>
                <a:t>of 12?</a:t>
              </a:r>
            </a:p>
          </p:txBody>
        </p: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BA4394BF-F14F-4A91-8D18-3E152EA16954}"/>
                    </a:ext>
                  </a:extLst>
                </p:cNvPr>
                <p:cNvSpPr txBox="1"/>
                <p:nvPr/>
              </p:nvSpPr>
              <p:spPr>
                <a:xfrm>
                  <a:off x="371030" y="1389816"/>
                  <a:ext cx="561491" cy="636585"/>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f>
                          <m:fPr>
                            <m:ctrlPr>
                              <a:rPr lang="en-GB" sz="1800" i="1" smtClean="0">
                                <a:solidFill>
                                  <a:srgbClr val="836967"/>
                                </a:solidFill>
                                <a:latin typeface="Cambria Math" panose="02040503050406030204" pitchFamily="18" charset="0"/>
                              </a:rPr>
                            </m:ctrlPr>
                          </m:fPr>
                          <m:num>
                            <m:r>
                              <a:rPr lang="en-GB" sz="1800" b="0" i="0" smtClean="0">
                                <a:solidFill>
                                  <a:srgbClr val="836967"/>
                                </a:solidFill>
                                <a:latin typeface="Cambria Math" panose="02040503050406030204" pitchFamily="18" charset="0"/>
                              </a:rPr>
                              <m:t>3</m:t>
                            </m:r>
                          </m:num>
                          <m:den>
                            <m:r>
                              <a:rPr lang="en-GB" sz="1800" b="0" i="0" smtClean="0">
                                <a:latin typeface="Cambria Math" panose="02040503050406030204" pitchFamily="18" charset="0"/>
                              </a:rPr>
                              <m:t>3</m:t>
                            </m:r>
                          </m:den>
                        </m:f>
                      </m:oMath>
                    </m:oMathPara>
                  </a14:m>
                  <a:endParaRPr lang="en-GB" sz="1800" dirty="0">
                    <a:latin typeface="Calibri" panose="020F0502020204030204" pitchFamily="34" charset="0"/>
                    <a:cs typeface="Calibri" panose="020F0502020204030204" pitchFamily="34" charset="0"/>
                  </a:endParaRPr>
                </a:p>
              </p:txBody>
            </p:sp>
          </mc:Choice>
          <mc:Fallback xmlns="">
            <p:sp>
              <p:nvSpPr>
                <p:cNvPr id="61" name="TextBox 60">
                  <a:extLst>
                    <a:ext uri="{FF2B5EF4-FFF2-40B4-BE49-F238E27FC236}">
                      <a16:creationId xmlns:a16="http://schemas.microsoft.com/office/drawing/2014/main" id="{BA4394BF-F14F-4A91-8D18-3E152EA16954}"/>
                    </a:ext>
                  </a:extLst>
                </p:cNvPr>
                <p:cNvSpPr txBox="1">
                  <a:spLocks noRot="1" noChangeAspect="1" noMove="1" noResize="1" noEditPoints="1" noAdjustHandles="1" noChangeArrowheads="1" noChangeShapeType="1" noTextEdit="1"/>
                </p:cNvSpPr>
                <p:nvPr/>
              </p:nvSpPr>
              <p:spPr>
                <a:xfrm>
                  <a:off x="371030" y="1389816"/>
                  <a:ext cx="561491" cy="636585"/>
                </a:xfrm>
                <a:prstGeom prst="rect">
                  <a:avLst/>
                </a:prstGeom>
                <a:blipFill>
                  <a:blip r:embed="rId7"/>
                  <a:stretch>
                    <a:fillRect/>
                  </a:stretch>
                </a:blipFill>
              </p:spPr>
              <p:txBody>
                <a:bodyPr/>
                <a:lstStyle/>
                <a:p>
                  <a:r>
                    <a:rPr lang="en-GB">
                      <a:noFill/>
                    </a:rPr>
                    <a:t> </a:t>
                  </a:r>
                </a:p>
              </p:txBody>
            </p:sp>
          </mc:Fallback>
        </mc:AlternateContent>
      </p:grpSp>
      <p:grpSp>
        <p:nvGrpSpPr>
          <p:cNvPr id="62" name="Group 61">
            <a:extLst>
              <a:ext uri="{FF2B5EF4-FFF2-40B4-BE49-F238E27FC236}">
                <a16:creationId xmlns:a16="http://schemas.microsoft.com/office/drawing/2014/main" id="{876B565E-96AA-4AD5-B522-25E5990B09E2}"/>
              </a:ext>
            </a:extLst>
          </p:cNvPr>
          <p:cNvGrpSpPr/>
          <p:nvPr/>
        </p:nvGrpSpPr>
        <p:grpSpPr>
          <a:xfrm>
            <a:off x="1098339" y="6024751"/>
            <a:ext cx="1415518" cy="610936"/>
            <a:chOff x="371030" y="1389816"/>
            <a:chExt cx="1415518" cy="610936"/>
          </a:xfrm>
        </p:grpSpPr>
        <p:sp>
          <p:nvSpPr>
            <p:cNvPr id="63" name="TextBox 62">
              <a:extLst>
                <a:ext uri="{FF2B5EF4-FFF2-40B4-BE49-F238E27FC236}">
                  <a16:creationId xmlns:a16="http://schemas.microsoft.com/office/drawing/2014/main" id="{7B960AD8-FAA1-4570-A089-7763778CA90F}"/>
                </a:ext>
              </a:extLst>
            </p:cNvPr>
            <p:cNvSpPr txBox="1"/>
            <p:nvPr/>
          </p:nvSpPr>
          <p:spPr>
            <a:xfrm>
              <a:off x="822823" y="1489395"/>
              <a:ext cx="963725" cy="461665"/>
            </a:xfrm>
            <a:prstGeom prst="rect">
              <a:avLst/>
            </a:prstGeom>
            <a:noFill/>
          </p:spPr>
          <p:txBody>
            <a:bodyPr wrap="none" rtlCol="0">
              <a:spAutoFit/>
            </a:bodyPr>
            <a:lstStyle/>
            <a:p>
              <a:pPr>
                <a:buNone/>
              </a:pPr>
              <a:r>
                <a:rPr lang="en-GB" sz="2400" dirty="0">
                  <a:latin typeface="Calibri" panose="020F0502020204030204" pitchFamily="34" charset="0"/>
                  <a:cs typeface="Calibri" panose="020F0502020204030204" pitchFamily="34" charset="0"/>
                </a:rPr>
                <a:t>of 12?</a:t>
              </a:r>
            </a:p>
          </p:txBody>
        </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A3D0CA72-D508-4A2C-9313-758301F86E2C}"/>
                    </a:ext>
                  </a:extLst>
                </p:cNvPr>
                <p:cNvSpPr txBox="1"/>
                <p:nvPr/>
              </p:nvSpPr>
              <p:spPr>
                <a:xfrm>
                  <a:off x="371030" y="1389816"/>
                  <a:ext cx="561491" cy="610936"/>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f>
                          <m:fPr>
                            <m:ctrlPr>
                              <a:rPr lang="en-GB" sz="1800" i="1" smtClean="0">
                                <a:solidFill>
                                  <a:srgbClr val="836967"/>
                                </a:solidFill>
                                <a:latin typeface="Cambria Math" panose="02040503050406030204" pitchFamily="18" charset="0"/>
                              </a:rPr>
                            </m:ctrlPr>
                          </m:fPr>
                          <m:num>
                            <m:r>
                              <a:rPr lang="en-GB" sz="1800">
                                <a:latin typeface="Cambria Math" panose="02040503050406030204" pitchFamily="18" charset="0"/>
                              </a:rPr>
                              <m:t>1</m:t>
                            </m:r>
                          </m:num>
                          <m:den>
                            <m:r>
                              <a:rPr lang="en-GB" sz="1800" b="0" i="0" smtClean="0">
                                <a:latin typeface="Cambria Math" panose="02040503050406030204" pitchFamily="18" charset="0"/>
                              </a:rPr>
                              <m:t>4</m:t>
                            </m:r>
                          </m:den>
                        </m:f>
                      </m:oMath>
                    </m:oMathPara>
                  </a14:m>
                  <a:endParaRPr lang="en-GB" sz="1800" dirty="0">
                    <a:latin typeface="Calibri" panose="020F0502020204030204" pitchFamily="34" charset="0"/>
                    <a:cs typeface="Calibri" panose="020F0502020204030204" pitchFamily="34" charset="0"/>
                  </a:endParaRPr>
                </a:p>
              </p:txBody>
            </p:sp>
          </mc:Choice>
          <mc:Fallback xmlns="">
            <p:sp>
              <p:nvSpPr>
                <p:cNvPr id="64" name="TextBox 63">
                  <a:extLst>
                    <a:ext uri="{FF2B5EF4-FFF2-40B4-BE49-F238E27FC236}">
                      <a16:creationId xmlns:a16="http://schemas.microsoft.com/office/drawing/2014/main" id="{A3D0CA72-D508-4A2C-9313-758301F86E2C}"/>
                    </a:ext>
                  </a:extLst>
                </p:cNvPr>
                <p:cNvSpPr txBox="1">
                  <a:spLocks noRot="1" noChangeAspect="1" noMove="1" noResize="1" noEditPoints="1" noAdjustHandles="1" noChangeArrowheads="1" noChangeShapeType="1" noTextEdit="1"/>
                </p:cNvSpPr>
                <p:nvPr/>
              </p:nvSpPr>
              <p:spPr>
                <a:xfrm>
                  <a:off x="371030" y="1389816"/>
                  <a:ext cx="561491" cy="610936"/>
                </a:xfrm>
                <a:prstGeom prst="rect">
                  <a:avLst/>
                </a:prstGeom>
                <a:blipFill>
                  <a:blip r:embed="rId8"/>
                  <a:stretch>
                    <a:fillRect/>
                  </a:stretch>
                </a:blipFill>
              </p:spPr>
              <p:txBody>
                <a:bodyPr/>
                <a:lstStyle/>
                <a:p>
                  <a:r>
                    <a:rPr lang="en-GB">
                      <a:noFill/>
                    </a:rPr>
                    <a:t> </a:t>
                  </a:r>
                </a:p>
              </p:txBody>
            </p:sp>
          </mc:Fallback>
        </mc:AlternateContent>
      </p:grpSp>
      <p:grpSp>
        <p:nvGrpSpPr>
          <p:cNvPr id="65" name="Group 64">
            <a:extLst>
              <a:ext uri="{FF2B5EF4-FFF2-40B4-BE49-F238E27FC236}">
                <a16:creationId xmlns:a16="http://schemas.microsoft.com/office/drawing/2014/main" id="{15A28B08-DB12-4BA6-8B85-E373A07118D4}"/>
              </a:ext>
            </a:extLst>
          </p:cNvPr>
          <p:cNvGrpSpPr/>
          <p:nvPr/>
        </p:nvGrpSpPr>
        <p:grpSpPr>
          <a:xfrm>
            <a:off x="2850636" y="6024751"/>
            <a:ext cx="1415518" cy="634789"/>
            <a:chOff x="371030" y="1389816"/>
            <a:chExt cx="1415518" cy="634789"/>
          </a:xfrm>
        </p:grpSpPr>
        <p:sp>
          <p:nvSpPr>
            <p:cNvPr id="66" name="TextBox 65">
              <a:extLst>
                <a:ext uri="{FF2B5EF4-FFF2-40B4-BE49-F238E27FC236}">
                  <a16:creationId xmlns:a16="http://schemas.microsoft.com/office/drawing/2014/main" id="{0D156BBE-410A-44C6-A8E1-6A1462B3CF05}"/>
                </a:ext>
              </a:extLst>
            </p:cNvPr>
            <p:cNvSpPr txBox="1"/>
            <p:nvPr/>
          </p:nvSpPr>
          <p:spPr>
            <a:xfrm>
              <a:off x="822823" y="1489395"/>
              <a:ext cx="963725" cy="461665"/>
            </a:xfrm>
            <a:prstGeom prst="rect">
              <a:avLst/>
            </a:prstGeom>
            <a:noFill/>
          </p:spPr>
          <p:txBody>
            <a:bodyPr wrap="none" rtlCol="0">
              <a:spAutoFit/>
            </a:bodyPr>
            <a:lstStyle/>
            <a:p>
              <a:pPr>
                <a:buNone/>
              </a:pPr>
              <a:r>
                <a:rPr lang="en-GB" sz="2400" dirty="0">
                  <a:latin typeface="Calibri" panose="020F0502020204030204" pitchFamily="34" charset="0"/>
                  <a:cs typeface="Calibri" panose="020F0502020204030204" pitchFamily="34" charset="0"/>
                </a:rPr>
                <a:t>of 12?</a:t>
              </a:r>
            </a:p>
          </p:txBody>
        </p:sp>
        <mc:AlternateContent xmlns:mc="http://schemas.openxmlformats.org/markup-compatibility/2006">
          <mc:Choice xmlns:a14="http://schemas.microsoft.com/office/drawing/2010/main" Requires="a14">
            <p:sp>
              <p:nvSpPr>
                <p:cNvPr id="67" name="TextBox 66">
                  <a:extLst>
                    <a:ext uri="{FF2B5EF4-FFF2-40B4-BE49-F238E27FC236}">
                      <a16:creationId xmlns:a16="http://schemas.microsoft.com/office/drawing/2014/main" id="{D9738BC2-EC34-4749-ACAE-A04DA8E90B34}"/>
                    </a:ext>
                  </a:extLst>
                </p:cNvPr>
                <p:cNvSpPr txBox="1"/>
                <p:nvPr/>
              </p:nvSpPr>
              <p:spPr>
                <a:xfrm>
                  <a:off x="371030" y="1389816"/>
                  <a:ext cx="561491" cy="634789"/>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f>
                          <m:fPr>
                            <m:ctrlPr>
                              <a:rPr lang="en-GB" sz="1800" i="1" smtClean="0">
                                <a:solidFill>
                                  <a:srgbClr val="836967"/>
                                </a:solidFill>
                                <a:latin typeface="Cambria Math" panose="02040503050406030204" pitchFamily="18" charset="0"/>
                              </a:rPr>
                            </m:ctrlPr>
                          </m:fPr>
                          <m:num>
                            <m:r>
                              <a:rPr lang="en-GB" sz="1800" b="0" i="0" smtClean="0">
                                <a:solidFill>
                                  <a:srgbClr val="836967"/>
                                </a:solidFill>
                                <a:latin typeface="Cambria Math" panose="02040503050406030204" pitchFamily="18" charset="0"/>
                              </a:rPr>
                              <m:t>2</m:t>
                            </m:r>
                          </m:num>
                          <m:den>
                            <m:r>
                              <a:rPr lang="en-GB" sz="1800" b="0" i="0" smtClean="0">
                                <a:latin typeface="Cambria Math" panose="02040503050406030204" pitchFamily="18" charset="0"/>
                              </a:rPr>
                              <m:t>4</m:t>
                            </m:r>
                          </m:den>
                        </m:f>
                      </m:oMath>
                    </m:oMathPara>
                  </a14:m>
                  <a:endParaRPr lang="en-GB" sz="1800" dirty="0">
                    <a:latin typeface="Calibri" panose="020F0502020204030204" pitchFamily="34" charset="0"/>
                    <a:cs typeface="Calibri" panose="020F0502020204030204" pitchFamily="34" charset="0"/>
                  </a:endParaRPr>
                </a:p>
              </p:txBody>
            </p:sp>
          </mc:Choice>
          <mc:Fallback>
            <p:sp>
              <p:nvSpPr>
                <p:cNvPr id="67" name="TextBox 66">
                  <a:extLst>
                    <a:ext uri="{FF2B5EF4-FFF2-40B4-BE49-F238E27FC236}">
                      <a16:creationId xmlns:a16="http://schemas.microsoft.com/office/drawing/2014/main" id="{D9738BC2-EC34-4749-ACAE-A04DA8E90B34}"/>
                    </a:ext>
                  </a:extLst>
                </p:cNvPr>
                <p:cNvSpPr txBox="1">
                  <a:spLocks noRot="1" noChangeAspect="1" noMove="1" noResize="1" noEditPoints="1" noAdjustHandles="1" noChangeArrowheads="1" noChangeShapeType="1" noTextEdit="1"/>
                </p:cNvSpPr>
                <p:nvPr/>
              </p:nvSpPr>
              <p:spPr>
                <a:xfrm>
                  <a:off x="371030" y="1389816"/>
                  <a:ext cx="561491" cy="634789"/>
                </a:xfrm>
                <a:prstGeom prst="rect">
                  <a:avLst/>
                </a:prstGeom>
                <a:blipFill>
                  <a:blip r:embed="rId9"/>
                  <a:stretch>
                    <a:fillRect/>
                  </a:stretch>
                </a:blipFill>
              </p:spPr>
              <p:txBody>
                <a:bodyPr/>
                <a:lstStyle/>
                <a:p>
                  <a:r>
                    <a:rPr lang="en-GB">
                      <a:noFill/>
                    </a:rPr>
                    <a:t> </a:t>
                  </a:r>
                </a:p>
              </p:txBody>
            </p:sp>
          </mc:Fallback>
        </mc:AlternateContent>
      </p:grpSp>
      <p:grpSp>
        <p:nvGrpSpPr>
          <p:cNvPr id="68" name="Group 67">
            <a:extLst>
              <a:ext uri="{FF2B5EF4-FFF2-40B4-BE49-F238E27FC236}">
                <a16:creationId xmlns:a16="http://schemas.microsoft.com/office/drawing/2014/main" id="{B78D7908-BD52-487A-AFF3-2487D9B093F1}"/>
              </a:ext>
            </a:extLst>
          </p:cNvPr>
          <p:cNvGrpSpPr/>
          <p:nvPr/>
        </p:nvGrpSpPr>
        <p:grpSpPr>
          <a:xfrm>
            <a:off x="4606563" y="6024751"/>
            <a:ext cx="1415518" cy="634789"/>
            <a:chOff x="371030" y="1389816"/>
            <a:chExt cx="1415518" cy="634789"/>
          </a:xfrm>
        </p:grpSpPr>
        <p:sp>
          <p:nvSpPr>
            <p:cNvPr id="69" name="TextBox 68">
              <a:extLst>
                <a:ext uri="{FF2B5EF4-FFF2-40B4-BE49-F238E27FC236}">
                  <a16:creationId xmlns:a16="http://schemas.microsoft.com/office/drawing/2014/main" id="{E3EBDA84-7338-47E4-94A8-05CDA10A2EBF}"/>
                </a:ext>
              </a:extLst>
            </p:cNvPr>
            <p:cNvSpPr txBox="1"/>
            <p:nvPr/>
          </p:nvSpPr>
          <p:spPr>
            <a:xfrm>
              <a:off x="822823" y="1489395"/>
              <a:ext cx="963725" cy="461665"/>
            </a:xfrm>
            <a:prstGeom prst="rect">
              <a:avLst/>
            </a:prstGeom>
            <a:noFill/>
          </p:spPr>
          <p:txBody>
            <a:bodyPr wrap="none" rtlCol="0">
              <a:spAutoFit/>
            </a:bodyPr>
            <a:lstStyle/>
            <a:p>
              <a:pPr>
                <a:buNone/>
              </a:pPr>
              <a:r>
                <a:rPr lang="en-GB" sz="2400" dirty="0">
                  <a:latin typeface="Calibri" panose="020F0502020204030204" pitchFamily="34" charset="0"/>
                  <a:cs typeface="Calibri" panose="020F0502020204030204" pitchFamily="34" charset="0"/>
                </a:rPr>
                <a:t>of 12?</a:t>
              </a:r>
            </a:p>
          </p:txBody>
        </p:sp>
        <mc:AlternateContent xmlns:mc="http://schemas.openxmlformats.org/markup-compatibility/2006">
          <mc:Choice xmlns:a14="http://schemas.microsoft.com/office/drawing/2010/main" Requires="a14">
            <p:sp>
              <p:nvSpPr>
                <p:cNvPr id="70" name="TextBox 69">
                  <a:extLst>
                    <a:ext uri="{FF2B5EF4-FFF2-40B4-BE49-F238E27FC236}">
                      <a16:creationId xmlns:a16="http://schemas.microsoft.com/office/drawing/2014/main" id="{AB7F3FAB-87DA-4330-B871-71790A1BD61A}"/>
                    </a:ext>
                  </a:extLst>
                </p:cNvPr>
                <p:cNvSpPr txBox="1"/>
                <p:nvPr/>
              </p:nvSpPr>
              <p:spPr>
                <a:xfrm>
                  <a:off x="371030" y="1389816"/>
                  <a:ext cx="561491" cy="634789"/>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f>
                          <m:fPr>
                            <m:ctrlPr>
                              <a:rPr lang="en-GB" sz="1800" i="1" smtClean="0">
                                <a:solidFill>
                                  <a:srgbClr val="836967"/>
                                </a:solidFill>
                                <a:latin typeface="Cambria Math" panose="02040503050406030204" pitchFamily="18" charset="0"/>
                              </a:rPr>
                            </m:ctrlPr>
                          </m:fPr>
                          <m:num>
                            <m:r>
                              <a:rPr lang="en-GB" sz="1800" b="0" i="0" smtClean="0">
                                <a:solidFill>
                                  <a:srgbClr val="836967"/>
                                </a:solidFill>
                                <a:latin typeface="Cambria Math" panose="02040503050406030204" pitchFamily="18" charset="0"/>
                              </a:rPr>
                              <m:t>3</m:t>
                            </m:r>
                          </m:num>
                          <m:den>
                            <m:r>
                              <a:rPr lang="en-GB" sz="1800" b="0" i="0" smtClean="0">
                                <a:latin typeface="Cambria Math" panose="02040503050406030204" pitchFamily="18" charset="0"/>
                              </a:rPr>
                              <m:t>4</m:t>
                            </m:r>
                          </m:den>
                        </m:f>
                      </m:oMath>
                    </m:oMathPara>
                  </a14:m>
                  <a:endParaRPr lang="en-GB" sz="1800" dirty="0">
                    <a:latin typeface="Calibri" panose="020F0502020204030204" pitchFamily="34" charset="0"/>
                    <a:cs typeface="Calibri" panose="020F0502020204030204" pitchFamily="34" charset="0"/>
                  </a:endParaRPr>
                </a:p>
              </p:txBody>
            </p:sp>
          </mc:Choice>
          <mc:Fallback>
            <p:sp>
              <p:nvSpPr>
                <p:cNvPr id="70" name="TextBox 69">
                  <a:extLst>
                    <a:ext uri="{FF2B5EF4-FFF2-40B4-BE49-F238E27FC236}">
                      <a16:creationId xmlns:a16="http://schemas.microsoft.com/office/drawing/2014/main" id="{AB7F3FAB-87DA-4330-B871-71790A1BD61A}"/>
                    </a:ext>
                  </a:extLst>
                </p:cNvPr>
                <p:cNvSpPr txBox="1">
                  <a:spLocks noRot="1" noChangeAspect="1" noMove="1" noResize="1" noEditPoints="1" noAdjustHandles="1" noChangeArrowheads="1" noChangeShapeType="1" noTextEdit="1"/>
                </p:cNvSpPr>
                <p:nvPr/>
              </p:nvSpPr>
              <p:spPr>
                <a:xfrm>
                  <a:off x="371030" y="1389816"/>
                  <a:ext cx="561491" cy="634789"/>
                </a:xfrm>
                <a:prstGeom prst="rect">
                  <a:avLst/>
                </a:prstGeom>
                <a:blipFill>
                  <a:blip r:embed="rId10"/>
                  <a:stretch>
                    <a:fillRect/>
                  </a:stretch>
                </a:blipFill>
              </p:spPr>
              <p:txBody>
                <a:bodyPr/>
                <a:lstStyle/>
                <a:p>
                  <a:r>
                    <a:rPr lang="en-GB">
                      <a:noFill/>
                    </a:rPr>
                    <a:t> </a:t>
                  </a:r>
                </a:p>
              </p:txBody>
            </p:sp>
          </mc:Fallback>
        </mc:AlternateContent>
      </p:grpSp>
      <p:grpSp>
        <p:nvGrpSpPr>
          <p:cNvPr id="71" name="Group 70">
            <a:extLst>
              <a:ext uri="{FF2B5EF4-FFF2-40B4-BE49-F238E27FC236}">
                <a16:creationId xmlns:a16="http://schemas.microsoft.com/office/drawing/2014/main" id="{2A142CAA-8A73-4829-8F7C-80EC14F951C6}"/>
              </a:ext>
            </a:extLst>
          </p:cNvPr>
          <p:cNvGrpSpPr/>
          <p:nvPr/>
        </p:nvGrpSpPr>
        <p:grpSpPr>
          <a:xfrm>
            <a:off x="6363662" y="6006196"/>
            <a:ext cx="1415518" cy="609911"/>
            <a:chOff x="371030" y="1389816"/>
            <a:chExt cx="1415518" cy="609911"/>
          </a:xfrm>
        </p:grpSpPr>
        <p:sp>
          <p:nvSpPr>
            <p:cNvPr id="72" name="TextBox 71">
              <a:extLst>
                <a:ext uri="{FF2B5EF4-FFF2-40B4-BE49-F238E27FC236}">
                  <a16:creationId xmlns:a16="http://schemas.microsoft.com/office/drawing/2014/main" id="{18D81F02-3BD9-428B-AF8D-291B5CC1C199}"/>
                </a:ext>
              </a:extLst>
            </p:cNvPr>
            <p:cNvSpPr txBox="1"/>
            <p:nvPr/>
          </p:nvSpPr>
          <p:spPr>
            <a:xfrm>
              <a:off x="822823" y="1489395"/>
              <a:ext cx="963725" cy="461665"/>
            </a:xfrm>
            <a:prstGeom prst="rect">
              <a:avLst/>
            </a:prstGeom>
            <a:noFill/>
          </p:spPr>
          <p:txBody>
            <a:bodyPr wrap="none" rtlCol="0">
              <a:spAutoFit/>
            </a:bodyPr>
            <a:lstStyle/>
            <a:p>
              <a:pPr>
                <a:buNone/>
              </a:pPr>
              <a:r>
                <a:rPr lang="en-GB" sz="2400" dirty="0">
                  <a:latin typeface="Calibri" panose="020F0502020204030204" pitchFamily="34" charset="0"/>
                  <a:cs typeface="Calibri" panose="020F0502020204030204" pitchFamily="34" charset="0"/>
                </a:rPr>
                <a:t>of 12?</a:t>
              </a:r>
            </a:p>
          </p:txBody>
        </p:sp>
        <mc:AlternateContent xmlns:mc="http://schemas.openxmlformats.org/markup-compatibility/2006">
          <mc:Choice xmlns:a14="http://schemas.microsoft.com/office/drawing/2010/main" Requires="a14">
            <p:sp>
              <p:nvSpPr>
                <p:cNvPr id="73" name="TextBox 72">
                  <a:extLst>
                    <a:ext uri="{FF2B5EF4-FFF2-40B4-BE49-F238E27FC236}">
                      <a16:creationId xmlns:a16="http://schemas.microsoft.com/office/drawing/2014/main" id="{0A1C26B5-8A52-42CB-B33A-790451EFD575}"/>
                    </a:ext>
                  </a:extLst>
                </p:cNvPr>
                <p:cNvSpPr txBox="1"/>
                <p:nvPr/>
              </p:nvSpPr>
              <p:spPr>
                <a:xfrm>
                  <a:off x="371030" y="1389816"/>
                  <a:ext cx="561491" cy="609911"/>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f>
                          <m:fPr>
                            <m:ctrlPr>
                              <a:rPr lang="en-GB" sz="1800" i="1" smtClean="0">
                                <a:solidFill>
                                  <a:srgbClr val="836967"/>
                                </a:solidFill>
                                <a:latin typeface="Cambria Math" panose="02040503050406030204" pitchFamily="18" charset="0"/>
                              </a:rPr>
                            </m:ctrlPr>
                          </m:fPr>
                          <m:num>
                            <m:r>
                              <a:rPr lang="en-GB" sz="1800" b="0" i="0" smtClean="0">
                                <a:solidFill>
                                  <a:srgbClr val="836967"/>
                                </a:solidFill>
                                <a:latin typeface="Cambria Math" panose="02040503050406030204" pitchFamily="18" charset="0"/>
                              </a:rPr>
                              <m:t>4</m:t>
                            </m:r>
                          </m:num>
                          <m:den>
                            <m:r>
                              <a:rPr lang="en-GB" sz="1800" b="0" i="0" smtClean="0">
                                <a:latin typeface="Cambria Math" panose="02040503050406030204" pitchFamily="18" charset="0"/>
                              </a:rPr>
                              <m:t>4</m:t>
                            </m:r>
                          </m:den>
                        </m:f>
                      </m:oMath>
                    </m:oMathPara>
                  </a14:m>
                  <a:endParaRPr lang="en-GB" sz="1800" dirty="0">
                    <a:latin typeface="Calibri" panose="020F0502020204030204" pitchFamily="34" charset="0"/>
                    <a:cs typeface="Calibri" panose="020F0502020204030204" pitchFamily="34" charset="0"/>
                  </a:endParaRPr>
                </a:p>
              </p:txBody>
            </p:sp>
          </mc:Choice>
          <mc:Fallback>
            <p:sp>
              <p:nvSpPr>
                <p:cNvPr id="73" name="TextBox 72">
                  <a:extLst>
                    <a:ext uri="{FF2B5EF4-FFF2-40B4-BE49-F238E27FC236}">
                      <a16:creationId xmlns:a16="http://schemas.microsoft.com/office/drawing/2014/main" id="{0A1C26B5-8A52-42CB-B33A-790451EFD575}"/>
                    </a:ext>
                  </a:extLst>
                </p:cNvPr>
                <p:cNvSpPr txBox="1">
                  <a:spLocks noRot="1" noChangeAspect="1" noMove="1" noResize="1" noEditPoints="1" noAdjustHandles="1" noChangeArrowheads="1" noChangeShapeType="1" noTextEdit="1"/>
                </p:cNvSpPr>
                <p:nvPr/>
              </p:nvSpPr>
              <p:spPr>
                <a:xfrm>
                  <a:off x="371030" y="1389816"/>
                  <a:ext cx="561491" cy="609911"/>
                </a:xfrm>
                <a:prstGeom prst="rect">
                  <a:avLst/>
                </a:prstGeom>
                <a:blipFill>
                  <a:blip r:embed="rId11"/>
                  <a:stretch>
                    <a:fillRect/>
                  </a:stretch>
                </a:blipFill>
              </p:spPr>
              <p:txBody>
                <a:bodyPr/>
                <a:lstStyle/>
                <a:p>
                  <a:r>
                    <a:rPr lang="en-GB">
                      <a:noFill/>
                    </a:rPr>
                    <a:t> </a:t>
                  </a:r>
                </a:p>
              </p:txBody>
            </p:sp>
          </mc:Fallback>
        </mc:AlternateContent>
      </p:grpSp>
      <p:grpSp>
        <p:nvGrpSpPr>
          <p:cNvPr id="76" name="Group 75">
            <a:extLst>
              <a:ext uri="{FF2B5EF4-FFF2-40B4-BE49-F238E27FC236}">
                <a16:creationId xmlns:a16="http://schemas.microsoft.com/office/drawing/2014/main" id="{87CD31FE-F63E-4074-B7EB-D57762CF60E2}"/>
              </a:ext>
            </a:extLst>
          </p:cNvPr>
          <p:cNvGrpSpPr/>
          <p:nvPr/>
        </p:nvGrpSpPr>
        <p:grpSpPr>
          <a:xfrm>
            <a:off x="4539832" y="2735196"/>
            <a:ext cx="2267056" cy="1732096"/>
            <a:chOff x="4539832" y="2735196"/>
            <a:chExt cx="2267056" cy="1732096"/>
          </a:xfrm>
        </p:grpSpPr>
        <p:sp>
          <p:nvSpPr>
            <p:cNvPr id="19" name="TextBox 18">
              <a:extLst>
                <a:ext uri="{FF2B5EF4-FFF2-40B4-BE49-F238E27FC236}">
                  <a16:creationId xmlns:a16="http://schemas.microsoft.com/office/drawing/2014/main" id="{FF4B5026-EF4C-4D01-940E-CE7EDCB8EFAC}"/>
                </a:ext>
              </a:extLst>
            </p:cNvPr>
            <p:cNvSpPr txBox="1"/>
            <p:nvPr/>
          </p:nvSpPr>
          <p:spPr>
            <a:xfrm>
              <a:off x="4547550" y="2735196"/>
              <a:ext cx="2259338" cy="1643527"/>
            </a:xfrm>
            <a:prstGeom prst="rect">
              <a:avLst/>
            </a:prstGeom>
            <a:noFill/>
          </p:spPr>
          <p:txBody>
            <a:bodyPr wrap="square" rtlCol="0">
              <a:spAutoFit/>
            </a:bodyPr>
            <a:lstStyle/>
            <a:p>
              <a:pPr>
                <a:buNone/>
              </a:pPr>
              <a:r>
                <a:rPr lang="en-GB" sz="2400" dirty="0">
                  <a:latin typeface="Calibri" panose="020F0502020204030204" pitchFamily="34" charset="0"/>
                  <a:cs typeface="Calibri" panose="020F0502020204030204" pitchFamily="34" charset="0"/>
                </a:rPr>
                <a:t>There are 4 ladybirds on each leaf.</a:t>
              </a:r>
            </a:p>
            <a:p>
              <a:pPr>
                <a:buNone/>
              </a:pPr>
              <a:r>
                <a:rPr lang="en-GB" sz="2400" dirty="0">
                  <a:latin typeface="Calibri" panose="020F0502020204030204" pitchFamily="34" charset="0"/>
                  <a:cs typeface="Calibri" panose="020F0502020204030204" pitchFamily="34" charset="0"/>
                </a:rPr>
                <a:t>    of 8 = 4</a:t>
              </a:r>
            </a:p>
          </p:txBody>
        </p:sp>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38BB6901-642B-4F4E-AE73-5DDF7E7BE4C9}"/>
                    </a:ext>
                  </a:extLst>
                </p:cNvPr>
                <p:cNvSpPr txBox="1"/>
                <p:nvPr/>
              </p:nvSpPr>
              <p:spPr>
                <a:xfrm>
                  <a:off x="4539832" y="3856356"/>
                  <a:ext cx="440062" cy="610936"/>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f>
                          <m:fPr>
                            <m:ctrlPr>
                              <a:rPr lang="en-GB" sz="1800" i="1" smtClean="0">
                                <a:solidFill>
                                  <a:srgbClr val="836967"/>
                                </a:solidFill>
                                <a:latin typeface="Cambria Math" panose="02040503050406030204" pitchFamily="18" charset="0"/>
                              </a:rPr>
                            </m:ctrlPr>
                          </m:fPr>
                          <m:num>
                            <m:r>
                              <a:rPr lang="en-GB" sz="1800">
                                <a:latin typeface="Cambria Math" panose="02040503050406030204" pitchFamily="18" charset="0"/>
                              </a:rPr>
                              <m:t>1</m:t>
                            </m:r>
                          </m:num>
                          <m:den>
                            <m:r>
                              <a:rPr lang="en-GB" sz="1800" b="0" i="0" smtClean="0">
                                <a:latin typeface="Cambria Math" panose="02040503050406030204" pitchFamily="18" charset="0"/>
                              </a:rPr>
                              <m:t>2</m:t>
                            </m:r>
                          </m:den>
                        </m:f>
                      </m:oMath>
                    </m:oMathPara>
                  </a14:m>
                  <a:endParaRPr lang="en-GB" sz="1800" dirty="0">
                    <a:latin typeface="Calibri" panose="020F0502020204030204" pitchFamily="34" charset="0"/>
                    <a:cs typeface="Calibri" panose="020F0502020204030204" pitchFamily="34" charset="0"/>
                  </a:endParaRPr>
                </a:p>
              </p:txBody>
            </p:sp>
          </mc:Choice>
          <mc:Fallback xmlns="">
            <p:sp>
              <p:nvSpPr>
                <p:cNvPr id="75" name="TextBox 74">
                  <a:extLst>
                    <a:ext uri="{FF2B5EF4-FFF2-40B4-BE49-F238E27FC236}">
                      <a16:creationId xmlns:a16="http://schemas.microsoft.com/office/drawing/2014/main" id="{38BB6901-642B-4F4E-AE73-5DDF7E7BE4C9}"/>
                    </a:ext>
                  </a:extLst>
                </p:cNvPr>
                <p:cNvSpPr txBox="1">
                  <a:spLocks noRot="1" noChangeAspect="1" noMove="1" noResize="1" noEditPoints="1" noAdjustHandles="1" noChangeArrowheads="1" noChangeShapeType="1" noTextEdit="1"/>
                </p:cNvSpPr>
                <p:nvPr/>
              </p:nvSpPr>
              <p:spPr>
                <a:xfrm>
                  <a:off x="4539832" y="3856356"/>
                  <a:ext cx="440062" cy="610936"/>
                </a:xfrm>
                <a:prstGeom prst="rect">
                  <a:avLst/>
                </a:prstGeom>
                <a:blipFill>
                  <a:blip r:embed="rId12"/>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183309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823303"/>
            <a:ext cx="5904656" cy="1242416"/>
          </a:xfrm>
        </p:spPr>
        <p:txBody>
          <a:bodyPr>
            <a:noAutofit/>
          </a:bodyPr>
          <a:lstStyle/>
          <a:p>
            <a:pPr marL="0" indent="0">
              <a:defRPr/>
            </a:pPr>
            <a:r>
              <a:rPr lang="en-GB" altLang="en-US" sz="2400" dirty="0">
                <a:latin typeface="Calibri" panose="020F0502020204030204" pitchFamily="34" charset="0"/>
                <a:cs typeface="Calibri" panose="020F0502020204030204" pitchFamily="34" charset="0"/>
              </a:rPr>
              <a:t>Ella has some cherries. </a:t>
            </a:r>
          </a:p>
          <a:p>
            <a:pPr marL="0" indent="0">
              <a:defRPr/>
            </a:pPr>
            <a:r>
              <a:rPr lang="en-GB" altLang="en-US" sz="2400" dirty="0">
                <a:latin typeface="Calibri" panose="020F0502020204030204" pitchFamily="34" charset="0"/>
                <a:cs typeface="Calibri" panose="020F0502020204030204" pitchFamily="34" charset="0"/>
              </a:rPr>
              <a:t>She eats one half of them.</a:t>
            </a:r>
          </a:p>
          <a:p>
            <a:pPr marL="0" indent="0">
              <a:defRPr/>
            </a:pPr>
            <a:r>
              <a:rPr lang="en-GB" altLang="en-US" sz="2400" dirty="0">
                <a:latin typeface="Calibri" panose="020F0502020204030204" pitchFamily="34" charset="0"/>
                <a:cs typeface="Calibri" panose="020F0502020204030204" pitchFamily="34" charset="0"/>
              </a:rPr>
              <a:t>She has 3 left. </a:t>
            </a:r>
          </a:p>
          <a:p>
            <a:pPr marL="0" indent="0">
              <a:defRPr/>
            </a:pPr>
            <a:r>
              <a:rPr lang="en-GB" altLang="en-US" sz="2400" dirty="0">
                <a:latin typeface="Calibri" panose="020F0502020204030204" pitchFamily="34" charset="0"/>
                <a:cs typeface="Calibri" panose="020F0502020204030204" pitchFamily="34" charset="0"/>
              </a:rPr>
              <a:t>How many did she have to begin with?</a:t>
            </a:r>
          </a:p>
          <a:p>
            <a:pPr marL="0" indent="0">
              <a:defRPr/>
            </a:pPr>
            <a:endParaRPr lang="en-GB" altLang="en-US" sz="2400" dirty="0">
              <a:latin typeface="Calibri" panose="020F0502020204030204" pitchFamily="34" charset="0"/>
              <a:cs typeface="Calibri" panose="020F0502020204030204" pitchFamily="34" charset="0"/>
            </a:endParaRPr>
          </a:p>
        </p:txBody>
      </p:sp>
      <p:pic>
        <p:nvPicPr>
          <p:cNvPr id="1026" name="Picture 2" descr="Image result for cher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1744" y="1073349"/>
            <a:ext cx="2372782" cy="177958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2267744" y="3247494"/>
            <a:ext cx="4825994" cy="485179"/>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altLang="en-US" sz="2400" dirty="0">
                <a:latin typeface="Calibri" panose="020F0502020204030204" pitchFamily="34" charset="0"/>
                <a:cs typeface="Calibri" panose="020F0502020204030204" pitchFamily="34" charset="0"/>
              </a:rPr>
              <a:t>What if Ella has 4 cherries left? </a:t>
            </a:r>
          </a:p>
        </p:txBody>
      </p:sp>
      <p:sp>
        <p:nvSpPr>
          <p:cNvPr id="6" name="Content Placeholder 2"/>
          <p:cNvSpPr txBox="1">
            <a:spLocks/>
          </p:cNvSpPr>
          <p:nvPr/>
        </p:nvSpPr>
        <p:spPr>
          <a:xfrm>
            <a:off x="2267744" y="3773950"/>
            <a:ext cx="4825994" cy="485179"/>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altLang="en-US" sz="2400" dirty="0">
                <a:latin typeface="Calibri" panose="020F0502020204030204" pitchFamily="34" charset="0"/>
                <a:cs typeface="Calibri" panose="020F0502020204030204" pitchFamily="34" charset="0"/>
              </a:rPr>
              <a:t>What if Ella has 5 cherries left? </a:t>
            </a:r>
          </a:p>
        </p:txBody>
      </p:sp>
      <p:sp>
        <p:nvSpPr>
          <p:cNvPr id="7" name="Content Placeholder 2"/>
          <p:cNvSpPr txBox="1">
            <a:spLocks/>
          </p:cNvSpPr>
          <p:nvPr/>
        </p:nvSpPr>
        <p:spPr>
          <a:xfrm>
            <a:off x="2267744" y="4331137"/>
            <a:ext cx="4825994" cy="485179"/>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altLang="en-US" sz="2400" dirty="0">
                <a:latin typeface="Calibri" panose="020F0502020204030204" pitchFamily="34" charset="0"/>
                <a:cs typeface="Calibri" panose="020F0502020204030204" pitchFamily="34" charset="0"/>
              </a:rPr>
              <a:t>What if Ella has 10 cherries left? </a:t>
            </a:r>
          </a:p>
        </p:txBody>
      </p:sp>
      <p:sp>
        <p:nvSpPr>
          <p:cNvPr id="8" name="Content Placeholder 2"/>
          <p:cNvSpPr txBox="1">
            <a:spLocks/>
          </p:cNvSpPr>
          <p:nvPr/>
        </p:nvSpPr>
        <p:spPr>
          <a:xfrm>
            <a:off x="2267744" y="4869160"/>
            <a:ext cx="4825994" cy="485179"/>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altLang="en-US" sz="2400" dirty="0">
                <a:latin typeface="Calibri" panose="020F0502020204030204" pitchFamily="34" charset="0"/>
                <a:cs typeface="Calibri" panose="020F0502020204030204" pitchFamily="34" charset="0"/>
              </a:rPr>
              <a:t>What if Ella has 15 cherries left? </a:t>
            </a:r>
          </a:p>
        </p:txBody>
      </p:sp>
      <p:sp>
        <p:nvSpPr>
          <p:cNvPr id="9" name="Content Placeholder 2">
            <a:extLst>
              <a:ext uri="{FF2B5EF4-FFF2-40B4-BE49-F238E27FC236}">
                <a16:creationId xmlns:a16="http://schemas.microsoft.com/office/drawing/2014/main" id="{915A9E56-943F-40AF-A037-C6DBF46EA7C9}"/>
              </a:ext>
            </a:extLst>
          </p:cNvPr>
          <p:cNvSpPr txBox="1">
            <a:spLocks/>
          </p:cNvSpPr>
          <p:nvPr/>
        </p:nvSpPr>
        <p:spPr>
          <a:xfrm>
            <a:off x="539552" y="5792107"/>
            <a:ext cx="8064896" cy="485179"/>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altLang="en-US" sz="2400" dirty="0">
                <a:latin typeface="Calibri" panose="020F0502020204030204" pitchFamily="34" charset="0"/>
                <a:cs typeface="Calibri" panose="020F0502020204030204" pitchFamily="34" charset="0"/>
              </a:rPr>
              <a:t>Make up your own numbers of cherries that Ella could have left.</a:t>
            </a:r>
          </a:p>
        </p:txBody>
      </p:sp>
    </p:spTree>
    <p:extLst>
      <p:ext uri="{BB962C8B-B14F-4D97-AF65-F5344CB8AC3E}">
        <p14:creationId xmlns:p14="http://schemas.microsoft.com/office/powerpoint/2010/main" val="223893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396782"/>
            <a:ext cx="7056784" cy="2325918"/>
          </a:xfrm>
        </p:spPr>
        <p:txBody>
          <a:bodyPr>
            <a:noAutofit/>
          </a:bodyPr>
          <a:lstStyle/>
          <a:p>
            <a:pPr marL="0" indent="0">
              <a:lnSpc>
                <a:spcPct val="150000"/>
              </a:lnSpc>
            </a:pPr>
            <a:r>
              <a:rPr lang="en-GB" altLang="en-US" sz="2400" baseline="30000" dirty="0">
                <a:latin typeface="Calibri" panose="020F0502020204030204" pitchFamily="34" charset="0"/>
                <a:ea typeface="Tahoma" panose="020B0604030504040204" pitchFamily="34" charset="0"/>
                <a:cs typeface="Calibri" panose="020F0502020204030204" pitchFamily="34" charset="0"/>
              </a:rPr>
              <a:t> </a:t>
            </a:r>
            <a:r>
              <a:rPr lang="en-GB" altLang="en-US" sz="2400" dirty="0">
                <a:latin typeface="Calibri" panose="020F0502020204030204" pitchFamily="34" charset="0"/>
                <a:ea typeface="Tahoma" panose="020B0604030504040204" pitchFamily="34" charset="0"/>
                <a:cs typeface="Calibri" panose="020F0502020204030204" pitchFamily="34" charset="0"/>
              </a:rPr>
              <a:t>      of the sweets in the tin were chocolates. </a:t>
            </a:r>
            <a:endParaRPr lang="en-GB" altLang="en-US" sz="2400" baseline="30000" dirty="0">
              <a:latin typeface="Calibri" panose="020F0502020204030204" pitchFamily="34" charset="0"/>
              <a:ea typeface="Tahoma" panose="020B0604030504040204" pitchFamily="34" charset="0"/>
              <a:cs typeface="Calibri" panose="020F0502020204030204" pitchFamily="34" charset="0"/>
            </a:endParaRPr>
          </a:p>
          <a:p>
            <a:pPr marL="0" indent="0">
              <a:lnSpc>
                <a:spcPct val="150000"/>
              </a:lnSpc>
            </a:pPr>
            <a:r>
              <a:rPr lang="en-GB" altLang="en-US" sz="2400" baseline="30000" dirty="0">
                <a:latin typeface="Calibri" panose="020F0502020204030204" pitchFamily="34" charset="0"/>
                <a:ea typeface="Tahoma" panose="020B0604030504040204" pitchFamily="34" charset="0"/>
                <a:cs typeface="Calibri" panose="020F0502020204030204" pitchFamily="34" charset="0"/>
              </a:rPr>
              <a:t> </a:t>
            </a:r>
            <a:r>
              <a:rPr lang="en-GB" altLang="en-US" sz="2400" dirty="0">
                <a:latin typeface="Calibri" panose="020F0502020204030204" pitchFamily="34" charset="0"/>
                <a:ea typeface="Tahoma" panose="020B0604030504040204" pitchFamily="34" charset="0"/>
                <a:cs typeface="Calibri" panose="020F0502020204030204" pitchFamily="34" charset="0"/>
              </a:rPr>
              <a:t>     were toffees. </a:t>
            </a:r>
          </a:p>
          <a:p>
            <a:pPr marL="0" indent="0">
              <a:lnSpc>
                <a:spcPct val="150000"/>
              </a:lnSpc>
            </a:pPr>
            <a:r>
              <a:rPr lang="en-GB" altLang="en-US" sz="2400" dirty="0">
                <a:latin typeface="Calibri" panose="020F0502020204030204" pitchFamily="34" charset="0"/>
                <a:ea typeface="Tahoma" panose="020B0604030504040204" pitchFamily="34" charset="0"/>
                <a:cs typeface="Calibri" panose="020F0502020204030204" pitchFamily="34" charset="0"/>
              </a:rPr>
              <a:t>The rest were strawberry creams. </a:t>
            </a:r>
          </a:p>
          <a:p>
            <a:pPr marL="0" indent="0">
              <a:lnSpc>
                <a:spcPct val="150000"/>
              </a:lnSpc>
            </a:pPr>
            <a:r>
              <a:rPr lang="en-GB" altLang="en-US" sz="2400" dirty="0">
                <a:latin typeface="Calibri" panose="020F0502020204030204" pitchFamily="34" charset="0"/>
                <a:ea typeface="Tahoma" panose="020B0604030504040204" pitchFamily="34" charset="0"/>
                <a:cs typeface="Calibri" panose="020F0502020204030204" pitchFamily="34" charset="0"/>
              </a:rPr>
              <a:t>There were 4 strawberry creams. </a:t>
            </a:r>
          </a:p>
          <a:p>
            <a:pPr marL="0" indent="0">
              <a:lnSpc>
                <a:spcPct val="150000"/>
              </a:lnSpc>
            </a:pPr>
            <a:r>
              <a:rPr lang="en-GB" altLang="en-US" sz="2400" dirty="0">
                <a:latin typeface="Calibri" panose="020F0502020204030204" pitchFamily="34" charset="0"/>
                <a:ea typeface="Tahoma" panose="020B0604030504040204" pitchFamily="34" charset="0"/>
                <a:cs typeface="Calibri" panose="020F0502020204030204" pitchFamily="34" charset="0"/>
              </a:rPr>
              <a:t>How many sweets were in the tin? </a:t>
            </a:r>
          </a:p>
          <a:p>
            <a:pPr marL="0" indent="0">
              <a:lnSpc>
                <a:spcPct val="150000"/>
              </a:lnSpc>
            </a:pPr>
            <a:endParaRPr lang="en-GB" altLang="en-US" sz="2400" dirty="0">
              <a:latin typeface="Calibri" panose="020F0502020204030204" pitchFamily="34" charset="0"/>
              <a:ea typeface="Tahoma" panose="020B0604030504040204" pitchFamily="34" charset="0"/>
              <a:cs typeface="Calibri" panose="020F0502020204030204" pitchFamily="34" charset="0"/>
            </a:endParaRPr>
          </a:p>
          <a:p>
            <a:pPr marL="0" indent="0">
              <a:lnSpc>
                <a:spcPct val="150000"/>
              </a:lnSpc>
            </a:pPr>
            <a:endParaRPr lang="en-GB" altLang="en-US" sz="2400" dirty="0">
              <a:latin typeface="Calibri" panose="020F0502020204030204" pitchFamily="34" charset="0"/>
              <a:ea typeface="Tahoma" panose="020B0604030504040204" pitchFamily="34" charset="0"/>
              <a:cs typeface="Calibri" panose="020F0502020204030204" pitchFamily="34" charset="0"/>
            </a:endParaRPr>
          </a:p>
        </p:txBody>
      </p:sp>
      <p:sp>
        <p:nvSpPr>
          <p:cNvPr id="6" name="Content Placeholder 2"/>
          <p:cNvSpPr txBox="1">
            <a:spLocks/>
          </p:cNvSpPr>
          <p:nvPr/>
        </p:nvSpPr>
        <p:spPr>
          <a:xfrm>
            <a:off x="823835" y="3838716"/>
            <a:ext cx="6042214" cy="450683"/>
          </a:xfrm>
          <a:prstGeom prst="rect">
            <a:avLst/>
          </a:prstGeom>
        </p:spPr>
        <p:txBody>
          <a:bodyPr vert="horz" lIns="51435" tIns="25718" rIns="51435" bIns="2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GB" altLang="en-US" sz="2400" dirty="0">
                <a:latin typeface="Calibri" panose="020F0502020204030204" pitchFamily="34" charset="0"/>
                <a:ea typeface="Tahoma" panose="020B0604030504040204" pitchFamily="34" charset="0"/>
                <a:cs typeface="Calibri" panose="020F0502020204030204" pitchFamily="34" charset="0"/>
              </a:rPr>
              <a:t>What if there were 10 strawberry creams?</a:t>
            </a:r>
          </a:p>
          <a:p>
            <a:pPr marL="0" indent="0">
              <a:lnSpc>
                <a:spcPct val="150000"/>
              </a:lnSpc>
              <a:buNone/>
            </a:pPr>
            <a:endParaRPr lang="en-GB" altLang="en-US" sz="2400" dirty="0">
              <a:latin typeface="Calibri" panose="020F0502020204030204" pitchFamily="34" charset="0"/>
              <a:ea typeface="Tahoma" panose="020B0604030504040204" pitchFamily="34" charset="0"/>
              <a:cs typeface="Calibri" panose="020F0502020204030204" pitchFamily="34" charset="0"/>
            </a:endParaRPr>
          </a:p>
          <a:p>
            <a:pPr marL="0" indent="0">
              <a:lnSpc>
                <a:spcPct val="150000"/>
              </a:lnSpc>
            </a:pPr>
            <a:endParaRPr lang="en-GB" altLang="en-US" sz="2400" dirty="0">
              <a:latin typeface="Calibri" panose="020F0502020204030204" pitchFamily="34" charset="0"/>
              <a:ea typeface="Tahoma" panose="020B0604030504040204" pitchFamily="34" charset="0"/>
              <a:cs typeface="Calibri" panose="020F0502020204030204" pitchFamily="34" charset="0"/>
            </a:endParaRPr>
          </a:p>
        </p:txBody>
      </p:sp>
      <p:sp>
        <p:nvSpPr>
          <p:cNvPr id="8" name="Content Placeholder 2"/>
          <p:cNvSpPr txBox="1">
            <a:spLocks/>
          </p:cNvSpPr>
          <p:nvPr/>
        </p:nvSpPr>
        <p:spPr>
          <a:xfrm>
            <a:off x="824194" y="4490485"/>
            <a:ext cx="6184856" cy="450683"/>
          </a:xfrm>
          <a:prstGeom prst="rect">
            <a:avLst/>
          </a:prstGeom>
        </p:spPr>
        <p:txBody>
          <a:bodyPr vert="horz" lIns="51435" tIns="25718" rIns="51435" bIns="2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GB" altLang="en-US" sz="2400" dirty="0">
                <a:latin typeface="Calibri" panose="020F0502020204030204" pitchFamily="34" charset="0"/>
                <a:ea typeface="Tahoma" panose="020B0604030504040204" pitchFamily="34" charset="0"/>
                <a:cs typeface="Calibri" panose="020F0502020204030204" pitchFamily="34" charset="0"/>
              </a:rPr>
              <a:t>What if there were 15 strawberry creams?</a:t>
            </a:r>
          </a:p>
          <a:p>
            <a:pPr marL="0" indent="0">
              <a:lnSpc>
                <a:spcPct val="150000"/>
              </a:lnSpc>
              <a:buNone/>
            </a:pPr>
            <a:endParaRPr lang="en-GB" altLang="en-US" sz="2400" dirty="0">
              <a:latin typeface="Calibri" panose="020F0502020204030204" pitchFamily="34" charset="0"/>
              <a:ea typeface="Tahoma" panose="020B0604030504040204" pitchFamily="34" charset="0"/>
              <a:cs typeface="Calibri" panose="020F0502020204030204" pitchFamily="34" charset="0"/>
            </a:endParaRPr>
          </a:p>
          <a:p>
            <a:pPr marL="0" indent="0">
              <a:lnSpc>
                <a:spcPct val="150000"/>
              </a:lnSpc>
            </a:pPr>
            <a:endParaRPr lang="en-GB" altLang="en-US" sz="2400" dirty="0">
              <a:latin typeface="Calibri" panose="020F0502020204030204" pitchFamily="34" charset="0"/>
              <a:ea typeface="Tahoma" panose="020B0604030504040204" pitchFamily="34" charset="0"/>
              <a:cs typeface="Calibri" panose="020F0502020204030204" pitchFamily="34" charset="0"/>
            </a:endParaRPr>
          </a:p>
        </p:txBody>
      </p:sp>
      <p:sp>
        <p:nvSpPr>
          <p:cNvPr id="9" name="Content Placeholder 2"/>
          <p:cNvSpPr txBox="1">
            <a:spLocks/>
          </p:cNvSpPr>
          <p:nvPr/>
        </p:nvSpPr>
        <p:spPr>
          <a:xfrm>
            <a:off x="845405" y="5085184"/>
            <a:ext cx="6184856" cy="450683"/>
          </a:xfrm>
          <a:prstGeom prst="rect">
            <a:avLst/>
          </a:prstGeom>
        </p:spPr>
        <p:txBody>
          <a:bodyPr vert="horz" lIns="51435" tIns="25718" rIns="51435" bIns="2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GB" altLang="en-US" sz="2400" dirty="0">
                <a:latin typeface="Calibri" panose="020F0502020204030204" pitchFamily="34" charset="0"/>
                <a:ea typeface="Tahoma" panose="020B0604030504040204" pitchFamily="34" charset="0"/>
                <a:cs typeface="Calibri" panose="020F0502020204030204" pitchFamily="34" charset="0"/>
              </a:rPr>
              <a:t>What if there were 20 strawberry creams?</a:t>
            </a:r>
          </a:p>
          <a:p>
            <a:pPr marL="0" indent="0">
              <a:lnSpc>
                <a:spcPct val="150000"/>
              </a:lnSpc>
              <a:buNone/>
            </a:pPr>
            <a:endParaRPr lang="en-GB" altLang="en-US" sz="2400" dirty="0">
              <a:latin typeface="Calibri" panose="020F0502020204030204" pitchFamily="34" charset="0"/>
              <a:ea typeface="Tahoma" panose="020B0604030504040204" pitchFamily="34" charset="0"/>
              <a:cs typeface="Calibri" panose="020F0502020204030204" pitchFamily="34" charset="0"/>
            </a:endParaRPr>
          </a:p>
          <a:p>
            <a:pPr marL="0" indent="0">
              <a:lnSpc>
                <a:spcPct val="150000"/>
              </a:lnSpc>
            </a:pPr>
            <a:endParaRPr lang="en-GB" altLang="en-US" sz="2400" dirty="0">
              <a:latin typeface="Calibri" panose="020F0502020204030204" pitchFamily="34" charset="0"/>
              <a:ea typeface="Tahoma" panose="020B0604030504040204" pitchFamily="34" charset="0"/>
              <a:cs typeface="Calibri" panose="020F0502020204030204" pitchFamily="34" charset="0"/>
            </a:endParaRPr>
          </a:p>
        </p:txBody>
      </p:sp>
      <p:pic>
        <p:nvPicPr>
          <p:cNvPr id="11" name="Picture 2" descr="Related image">
            <a:extLst>
              <a:ext uri="{FF2B5EF4-FFF2-40B4-BE49-F238E27FC236}">
                <a16:creationId xmlns:a16="http://schemas.microsoft.com/office/drawing/2014/main" id="{E7EEB63F-7FF3-4D1D-8354-51CF74F6E58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300107"/>
            <a:ext cx="2088232" cy="24567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toffees">
            <a:extLst>
              <a:ext uri="{FF2B5EF4-FFF2-40B4-BE49-F238E27FC236}">
                <a16:creationId xmlns:a16="http://schemas.microsoft.com/office/drawing/2014/main" id="{E16F80DA-3353-4932-B2C5-2523BDB03B5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9950" y="3163051"/>
            <a:ext cx="1800522" cy="11379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Related image">
            <a:extLst>
              <a:ext uri="{FF2B5EF4-FFF2-40B4-BE49-F238E27FC236}">
                <a16:creationId xmlns:a16="http://schemas.microsoft.com/office/drawing/2014/main" id="{EC3A8E33-6D22-4AF4-A299-4D44DFF59C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4527" y="4870409"/>
            <a:ext cx="1542984" cy="130247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7166494-322A-4243-91CA-0FC37E63EC45}"/>
                  </a:ext>
                </a:extLst>
              </p:cNvPr>
              <p:cNvSpPr txBox="1"/>
              <p:nvPr/>
            </p:nvSpPr>
            <p:spPr>
              <a:xfrm>
                <a:off x="539552" y="396782"/>
                <a:ext cx="720080" cy="668516"/>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f>
                        <m:fPr>
                          <m:ctrlPr>
                            <a:rPr lang="en-GB" sz="2000" i="1" smtClean="0">
                              <a:solidFill>
                                <a:srgbClr val="836967"/>
                              </a:solidFill>
                              <a:latin typeface="Cambria Math" panose="02040503050406030204" pitchFamily="18" charset="0"/>
                            </a:rPr>
                          </m:ctrlPr>
                        </m:fPr>
                        <m:num>
                          <m:r>
                            <a:rPr lang="en-GB" sz="2000" b="0" i="0" smtClean="0">
                              <a:solidFill>
                                <a:srgbClr val="836967"/>
                              </a:solidFill>
                              <a:latin typeface="Cambria Math" panose="02040503050406030204" pitchFamily="18" charset="0"/>
                            </a:rPr>
                            <m:t>1</m:t>
                          </m:r>
                        </m:num>
                        <m:den>
                          <m:r>
                            <a:rPr lang="en-GB" sz="2000" b="0" i="0" smtClean="0">
                              <a:solidFill>
                                <a:srgbClr val="836967"/>
                              </a:solidFill>
                              <a:latin typeface="Cambria Math" panose="02040503050406030204" pitchFamily="18" charset="0"/>
                            </a:rPr>
                            <m:t>2</m:t>
                          </m:r>
                        </m:den>
                      </m:f>
                    </m:oMath>
                  </m:oMathPara>
                </a14:m>
                <a:endParaRPr lang="en-GB" sz="2000" dirty="0"/>
              </a:p>
            </p:txBody>
          </p:sp>
        </mc:Choice>
        <mc:Fallback xmlns="">
          <p:sp>
            <p:nvSpPr>
              <p:cNvPr id="2" name="TextBox 1">
                <a:extLst>
                  <a:ext uri="{FF2B5EF4-FFF2-40B4-BE49-F238E27FC236}">
                    <a16:creationId xmlns:a16="http://schemas.microsoft.com/office/drawing/2014/main" id="{47166494-322A-4243-91CA-0FC37E63EC45}"/>
                  </a:ext>
                </a:extLst>
              </p:cNvPr>
              <p:cNvSpPr txBox="1">
                <a:spLocks noRot="1" noChangeAspect="1" noMove="1" noResize="1" noEditPoints="1" noAdjustHandles="1" noChangeArrowheads="1" noChangeShapeType="1" noTextEdit="1"/>
              </p:cNvSpPr>
              <p:nvPr/>
            </p:nvSpPr>
            <p:spPr>
              <a:xfrm>
                <a:off x="539552" y="396782"/>
                <a:ext cx="720080" cy="668516"/>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B017FC1-8E1A-4923-97A2-94171DA55863}"/>
                  </a:ext>
                </a:extLst>
              </p:cNvPr>
              <p:cNvSpPr txBox="1"/>
              <p:nvPr/>
            </p:nvSpPr>
            <p:spPr>
              <a:xfrm>
                <a:off x="539552" y="1065298"/>
                <a:ext cx="720080" cy="668516"/>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f>
                        <m:fPr>
                          <m:ctrlPr>
                            <a:rPr lang="en-GB" sz="2000" i="1" smtClean="0">
                              <a:solidFill>
                                <a:srgbClr val="836967"/>
                              </a:solidFill>
                              <a:latin typeface="Cambria Math" panose="02040503050406030204" pitchFamily="18" charset="0"/>
                            </a:rPr>
                          </m:ctrlPr>
                        </m:fPr>
                        <m:num>
                          <m:r>
                            <a:rPr lang="en-GB" sz="2000" b="0" i="0" smtClean="0">
                              <a:solidFill>
                                <a:srgbClr val="836967"/>
                              </a:solidFill>
                              <a:latin typeface="Cambria Math" panose="02040503050406030204" pitchFamily="18" charset="0"/>
                            </a:rPr>
                            <m:t>1</m:t>
                          </m:r>
                        </m:num>
                        <m:den>
                          <m:r>
                            <a:rPr lang="en-GB" sz="2000" b="0" i="0" smtClean="0">
                              <a:solidFill>
                                <a:srgbClr val="836967"/>
                              </a:solidFill>
                              <a:latin typeface="Cambria Math" panose="02040503050406030204" pitchFamily="18" charset="0"/>
                            </a:rPr>
                            <m:t>4</m:t>
                          </m:r>
                        </m:den>
                      </m:f>
                    </m:oMath>
                  </m:oMathPara>
                </a14:m>
                <a:endParaRPr lang="en-GB" sz="2000" dirty="0"/>
              </a:p>
            </p:txBody>
          </p:sp>
        </mc:Choice>
        <mc:Fallback xmlns="">
          <p:sp>
            <p:nvSpPr>
              <p:cNvPr id="7" name="TextBox 6">
                <a:extLst>
                  <a:ext uri="{FF2B5EF4-FFF2-40B4-BE49-F238E27FC236}">
                    <a16:creationId xmlns:a16="http://schemas.microsoft.com/office/drawing/2014/main" id="{4B017FC1-8E1A-4923-97A2-94171DA55863}"/>
                  </a:ext>
                </a:extLst>
              </p:cNvPr>
              <p:cNvSpPr txBox="1">
                <a:spLocks noRot="1" noChangeAspect="1" noMove="1" noResize="1" noEditPoints="1" noAdjustHandles="1" noChangeArrowheads="1" noChangeShapeType="1" noTextEdit="1"/>
              </p:cNvSpPr>
              <p:nvPr/>
            </p:nvSpPr>
            <p:spPr>
              <a:xfrm>
                <a:off x="539552" y="1065298"/>
                <a:ext cx="720080" cy="668516"/>
              </a:xfrm>
              <a:prstGeom prst="rect">
                <a:avLst/>
              </a:prstGeom>
              <a:blipFill>
                <a:blip r:embed="rId6"/>
                <a:stretch>
                  <a:fillRect/>
                </a:stretch>
              </a:blipFill>
            </p:spPr>
            <p:txBody>
              <a:bodyPr/>
              <a:lstStyle/>
              <a:p>
                <a:r>
                  <a:rPr lang="en-GB">
                    <a:noFill/>
                  </a:rPr>
                  <a:t> </a:t>
                </a:r>
              </a:p>
            </p:txBody>
          </p:sp>
        </mc:Fallback>
      </mc:AlternateContent>
      <p:sp>
        <p:nvSpPr>
          <p:cNvPr id="14" name="Content Placeholder 2">
            <a:extLst>
              <a:ext uri="{FF2B5EF4-FFF2-40B4-BE49-F238E27FC236}">
                <a16:creationId xmlns:a16="http://schemas.microsoft.com/office/drawing/2014/main" id="{DD743705-A857-402C-AB16-C9C4E4154749}"/>
              </a:ext>
            </a:extLst>
          </p:cNvPr>
          <p:cNvSpPr txBox="1">
            <a:spLocks/>
          </p:cNvSpPr>
          <p:nvPr/>
        </p:nvSpPr>
        <p:spPr>
          <a:xfrm>
            <a:off x="1194512" y="6074306"/>
            <a:ext cx="6754975" cy="485179"/>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altLang="en-US" sz="2400" dirty="0">
                <a:latin typeface="Calibri" panose="020F0502020204030204" pitchFamily="34" charset="0"/>
                <a:cs typeface="Calibri" panose="020F0502020204030204" pitchFamily="34" charset="0"/>
              </a:rPr>
              <a:t>Make up your own numbers of strawberry creams.</a:t>
            </a:r>
          </a:p>
        </p:txBody>
      </p:sp>
    </p:spTree>
    <p:extLst>
      <p:ext uri="{BB962C8B-B14F-4D97-AF65-F5344CB8AC3E}">
        <p14:creationId xmlns:p14="http://schemas.microsoft.com/office/powerpoint/2010/main" val="24868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FC2E147-5712-4D99-B194-4B275BB9F63F}"/>
              </a:ext>
            </a:extLst>
          </p:cNvPr>
          <p:cNvSpPr>
            <a:spLocks noGrp="1"/>
          </p:cNvSpPr>
          <p:nvPr>
            <p:ph idx="1"/>
          </p:nvPr>
        </p:nvSpPr>
        <p:spPr>
          <a:xfrm>
            <a:off x="683568" y="404664"/>
            <a:ext cx="8064896" cy="1728192"/>
          </a:xfrm>
        </p:spPr>
        <p:txBody>
          <a:bodyPr>
            <a:noAutofit/>
          </a:bodyPr>
          <a:lstStyle/>
          <a:p>
            <a:pPr marL="0" indent="0">
              <a:defRPr/>
            </a:pPr>
            <a:r>
              <a:rPr lang="en-GB" altLang="en-US" sz="2400" dirty="0">
                <a:latin typeface="Calibri" panose="020F0502020204030204" pitchFamily="34" charset="0"/>
                <a:cs typeface="Calibri" panose="020F0502020204030204" pitchFamily="34" charset="0"/>
              </a:rPr>
              <a:t>We also give children problems that involve adding and subtracting fractions.</a:t>
            </a:r>
          </a:p>
          <a:p>
            <a:pPr marL="0" indent="0">
              <a:defRPr/>
            </a:pPr>
            <a:r>
              <a:rPr lang="en-GB" altLang="en-US" sz="2400" dirty="0">
                <a:latin typeface="Calibri" panose="020F0502020204030204" pitchFamily="34" charset="0"/>
                <a:cs typeface="Calibri" panose="020F0502020204030204" pitchFamily="34" charset="0"/>
              </a:rPr>
              <a:t>If we know how to add and subtract whole numbers we can apply that to fractions.</a:t>
            </a:r>
          </a:p>
          <a:p>
            <a:pPr marL="0" indent="0">
              <a:defRPr/>
            </a:pPr>
            <a:endParaRPr lang="en-GB" altLang="en-US" sz="2400" dirty="0">
              <a:latin typeface="Calibri" panose="020F0502020204030204" pitchFamily="34" charset="0"/>
              <a:cs typeface="Calibri" panose="020F0502020204030204" pitchFamily="34" charset="0"/>
            </a:endParaRPr>
          </a:p>
        </p:txBody>
      </p:sp>
      <p:sp>
        <p:nvSpPr>
          <p:cNvPr id="5" name="Content Placeholder 2">
            <a:extLst>
              <a:ext uri="{FF2B5EF4-FFF2-40B4-BE49-F238E27FC236}">
                <a16:creationId xmlns:a16="http://schemas.microsoft.com/office/drawing/2014/main" id="{6C2E7F56-1AE6-4EA8-8882-81A9F83086CF}"/>
              </a:ext>
            </a:extLst>
          </p:cNvPr>
          <p:cNvSpPr txBox="1">
            <a:spLocks/>
          </p:cNvSpPr>
          <p:nvPr/>
        </p:nvSpPr>
        <p:spPr bwMode="auto">
          <a:xfrm>
            <a:off x="688332" y="2341019"/>
            <a:ext cx="8064896"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chemeClr val="tx2"/>
              </a:buClr>
              <a:buFont typeface="Arial" panose="020B0604020202020204" pitchFamily="34" charset="0"/>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rgbClr val="00628C"/>
              </a:buClr>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Arial" panose="020B0604020202020204" pitchFamily="34" charset="0"/>
              <a:buChar char="●"/>
              <a:defRPr sz="1900">
                <a:solidFill>
                  <a:schemeClr val="tx1"/>
                </a:solidFill>
                <a:latin typeface="+mn-lt"/>
              </a:defRPr>
            </a:lvl4pPr>
            <a:lvl5pPr marL="2057400" indent="-228600" algn="l" rtl="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mn-lt"/>
              </a:defRPr>
            </a:lvl5pPr>
            <a:lvl6pPr marL="2514600" indent="-228600" algn="l" rtl="0" fontAlgn="base">
              <a:spcBef>
                <a:spcPct val="20000"/>
              </a:spcBef>
              <a:spcAft>
                <a:spcPct val="0"/>
              </a:spcAft>
              <a:buClr>
                <a:schemeClr val="tx2"/>
              </a:buClr>
              <a:buFont typeface="Arial" charset="0"/>
              <a:buChar char="●"/>
              <a:defRPr sz="1900">
                <a:solidFill>
                  <a:schemeClr val="tx1"/>
                </a:solidFill>
                <a:latin typeface="+mn-lt"/>
              </a:defRPr>
            </a:lvl6pPr>
            <a:lvl7pPr marL="2971800" indent="-228600" algn="l" rtl="0" fontAlgn="base">
              <a:spcBef>
                <a:spcPct val="20000"/>
              </a:spcBef>
              <a:spcAft>
                <a:spcPct val="0"/>
              </a:spcAft>
              <a:buClr>
                <a:schemeClr val="tx2"/>
              </a:buClr>
              <a:buFont typeface="Arial" charset="0"/>
              <a:buChar char="●"/>
              <a:defRPr sz="1900">
                <a:solidFill>
                  <a:schemeClr val="tx1"/>
                </a:solidFill>
                <a:latin typeface="+mn-lt"/>
              </a:defRPr>
            </a:lvl7pPr>
            <a:lvl8pPr marL="3429000" indent="-228600" algn="l" rtl="0" fontAlgn="base">
              <a:spcBef>
                <a:spcPct val="20000"/>
              </a:spcBef>
              <a:spcAft>
                <a:spcPct val="0"/>
              </a:spcAft>
              <a:buClr>
                <a:schemeClr val="tx2"/>
              </a:buClr>
              <a:buFont typeface="Arial" charset="0"/>
              <a:buChar char="●"/>
              <a:defRPr sz="1900">
                <a:solidFill>
                  <a:schemeClr val="tx1"/>
                </a:solidFill>
                <a:latin typeface="+mn-lt"/>
              </a:defRPr>
            </a:lvl8pPr>
            <a:lvl9pPr marL="3886200" indent="-228600" algn="l" rtl="0" fontAlgn="base">
              <a:spcBef>
                <a:spcPct val="20000"/>
              </a:spcBef>
              <a:spcAft>
                <a:spcPct val="0"/>
              </a:spcAft>
              <a:buClr>
                <a:schemeClr val="tx2"/>
              </a:buClr>
              <a:buFont typeface="Arial" charset="0"/>
              <a:buChar char="●"/>
              <a:defRPr sz="1900">
                <a:solidFill>
                  <a:schemeClr val="tx1"/>
                </a:solidFill>
                <a:latin typeface="+mn-lt"/>
              </a:defRPr>
            </a:lvl9pPr>
          </a:lstStyle>
          <a:p>
            <a:pPr marL="0" indent="0">
              <a:buNone/>
              <a:defRPr/>
            </a:pPr>
            <a:r>
              <a:rPr lang="en-GB" altLang="en-US" sz="2400" kern="0" dirty="0">
                <a:latin typeface="Calibri" panose="020F0502020204030204" pitchFamily="34" charset="0"/>
                <a:cs typeface="Calibri" panose="020F0502020204030204" pitchFamily="34" charset="0"/>
              </a:rPr>
              <a:t>2 + 3 = 5</a:t>
            </a:r>
          </a:p>
          <a:p>
            <a:pPr marL="0" indent="0">
              <a:buNone/>
              <a:defRPr/>
            </a:pPr>
            <a:endParaRPr lang="en-GB" altLang="en-US" sz="2400" kern="0" dirty="0">
              <a:latin typeface="Calibri" panose="020F0502020204030204" pitchFamily="34" charset="0"/>
              <a:cs typeface="Calibri" panose="020F0502020204030204" pitchFamily="34" charset="0"/>
            </a:endParaRPr>
          </a:p>
          <a:p>
            <a:pPr marL="0" indent="0">
              <a:buNone/>
              <a:defRPr/>
            </a:pPr>
            <a:r>
              <a:rPr lang="en-GB" altLang="en-US" sz="2400" kern="0" dirty="0">
                <a:latin typeface="Calibri" panose="020F0502020204030204" pitchFamily="34" charset="0"/>
                <a:cs typeface="Calibri" panose="020F0502020204030204" pitchFamily="34" charset="0"/>
              </a:rPr>
              <a:t>2 apples + 3 apples = 5 apples</a:t>
            </a:r>
          </a:p>
          <a:p>
            <a:pPr marL="0" indent="0">
              <a:buNone/>
              <a:defRPr/>
            </a:pPr>
            <a:endParaRPr lang="en-GB" altLang="en-US" sz="2400" kern="0" dirty="0">
              <a:latin typeface="Calibri" panose="020F0502020204030204" pitchFamily="34" charset="0"/>
              <a:cs typeface="Calibri" panose="020F0502020204030204" pitchFamily="34" charset="0"/>
            </a:endParaRPr>
          </a:p>
          <a:p>
            <a:pPr marL="0" indent="0">
              <a:buNone/>
              <a:defRPr/>
            </a:pPr>
            <a:r>
              <a:rPr lang="en-GB" altLang="en-US" sz="2400" kern="0" dirty="0">
                <a:latin typeface="Calibri" panose="020F0502020204030204" pitchFamily="34" charset="0"/>
                <a:cs typeface="Calibri" panose="020F0502020204030204" pitchFamily="34" charset="0"/>
              </a:rPr>
              <a:t>£2 + £3 = £5</a:t>
            </a:r>
          </a:p>
          <a:p>
            <a:pPr marL="0" indent="0">
              <a:buNone/>
              <a:defRPr/>
            </a:pPr>
            <a:endParaRPr lang="en-GB" altLang="en-US" sz="2400" kern="0" dirty="0">
              <a:latin typeface="Calibri" panose="020F0502020204030204" pitchFamily="34" charset="0"/>
              <a:cs typeface="Calibri" panose="020F0502020204030204" pitchFamily="34" charset="0"/>
            </a:endParaRPr>
          </a:p>
          <a:p>
            <a:pPr marL="0" indent="0">
              <a:buNone/>
              <a:defRPr/>
            </a:pPr>
            <a:r>
              <a:rPr lang="en-GB" altLang="en-US" sz="2400" kern="0" dirty="0">
                <a:latin typeface="Calibri" panose="020F0502020204030204" pitchFamily="34" charset="0"/>
                <a:cs typeface="Calibri" panose="020F0502020204030204" pitchFamily="34" charset="0"/>
              </a:rPr>
              <a:t>Therefore… </a:t>
            </a:r>
          </a:p>
          <a:p>
            <a:pPr marL="0" indent="0">
              <a:buNone/>
              <a:defRPr/>
            </a:pPr>
            <a:endParaRPr lang="en-GB" altLang="en-US" sz="2400" kern="0" dirty="0">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1D2F2594-702C-45B0-9861-AA5899899ABF}"/>
              </a:ext>
            </a:extLst>
          </p:cNvPr>
          <p:cNvGrpSpPr/>
          <p:nvPr/>
        </p:nvGrpSpPr>
        <p:grpSpPr>
          <a:xfrm>
            <a:off x="2771800" y="4797152"/>
            <a:ext cx="2232248" cy="703017"/>
            <a:chOff x="899592" y="4941168"/>
            <a:chExt cx="2232248" cy="703017"/>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03EBF79-68B5-47DB-87E9-6868BB028951}"/>
                    </a:ext>
                  </a:extLst>
                </p:cNvPr>
                <p:cNvSpPr txBox="1"/>
                <p:nvPr/>
              </p:nvSpPr>
              <p:spPr>
                <a:xfrm>
                  <a:off x="899592" y="4941168"/>
                  <a:ext cx="720080" cy="697050"/>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f>
                          <m:fPr>
                            <m:ctrlPr>
                              <a:rPr lang="en-GB" sz="2000" i="1" smtClean="0">
                                <a:solidFill>
                                  <a:srgbClr val="836967"/>
                                </a:solidFill>
                                <a:latin typeface="Cambria Math" panose="02040503050406030204" pitchFamily="18" charset="0"/>
                              </a:rPr>
                            </m:ctrlPr>
                          </m:fPr>
                          <m:num>
                            <m:r>
                              <a:rPr lang="en-GB" sz="2000" b="0" i="0" smtClean="0">
                                <a:solidFill>
                                  <a:srgbClr val="836967"/>
                                </a:solidFill>
                                <a:latin typeface="Cambria Math" panose="02040503050406030204" pitchFamily="18" charset="0"/>
                              </a:rPr>
                              <m:t>2</m:t>
                            </m:r>
                          </m:num>
                          <m:den>
                            <m:r>
                              <a:rPr lang="en-GB" sz="2000" b="0" i="0" smtClean="0">
                                <a:latin typeface="Cambria Math" panose="02040503050406030204" pitchFamily="18" charset="0"/>
                              </a:rPr>
                              <m:t>5</m:t>
                            </m:r>
                          </m:den>
                        </m:f>
                      </m:oMath>
                    </m:oMathPara>
                  </a14:m>
                  <a:endParaRPr lang="en-GB" sz="2000" dirty="0"/>
                </a:p>
              </p:txBody>
            </p:sp>
          </mc:Choice>
          <mc:Fallback xmlns="">
            <p:sp>
              <p:nvSpPr>
                <p:cNvPr id="7" name="TextBox 6">
                  <a:extLst>
                    <a:ext uri="{FF2B5EF4-FFF2-40B4-BE49-F238E27FC236}">
                      <a16:creationId xmlns:a16="http://schemas.microsoft.com/office/drawing/2014/main" id="{703EBF79-68B5-47DB-87E9-6868BB028951}"/>
                    </a:ext>
                  </a:extLst>
                </p:cNvPr>
                <p:cNvSpPr txBox="1">
                  <a:spLocks noRot="1" noChangeAspect="1" noMove="1" noResize="1" noEditPoints="1" noAdjustHandles="1" noChangeArrowheads="1" noChangeShapeType="1" noTextEdit="1"/>
                </p:cNvSpPr>
                <p:nvPr/>
              </p:nvSpPr>
              <p:spPr>
                <a:xfrm>
                  <a:off x="899592" y="4941168"/>
                  <a:ext cx="720080" cy="697050"/>
                </a:xfrm>
                <a:prstGeom prst="rect">
                  <a:avLst/>
                </a:prstGeom>
                <a:blipFill>
                  <a:blip r:embed="rId2"/>
                  <a:stretch>
                    <a:fillRect/>
                  </a:stretch>
                </a:blipFill>
              </p:spPr>
              <p:txBody>
                <a:bodyPr/>
                <a:lstStyle/>
                <a:p>
                  <a:r>
                    <a:rPr lang="en-GB">
                      <a:noFill/>
                    </a:rPr>
                    <a:t> </a:t>
                  </a:r>
                </a:p>
              </p:txBody>
            </p:sp>
          </mc:Fallback>
        </mc:AlternateContent>
        <p:sp>
          <p:nvSpPr>
            <p:cNvPr id="8" name="TextBox 7">
              <a:extLst>
                <a:ext uri="{FF2B5EF4-FFF2-40B4-BE49-F238E27FC236}">
                  <a16:creationId xmlns:a16="http://schemas.microsoft.com/office/drawing/2014/main" id="{18E560DB-CC27-4010-8609-C56C33F78594}"/>
                </a:ext>
              </a:extLst>
            </p:cNvPr>
            <p:cNvSpPr txBox="1"/>
            <p:nvPr/>
          </p:nvSpPr>
          <p:spPr>
            <a:xfrm>
              <a:off x="1475656" y="5044593"/>
              <a:ext cx="1043876" cy="461665"/>
            </a:xfrm>
            <a:prstGeom prst="rect">
              <a:avLst/>
            </a:prstGeom>
            <a:noFill/>
          </p:spPr>
          <p:txBody>
            <a:bodyPr wrap="none" rtlCol="0">
              <a:spAutoFit/>
            </a:bodyPr>
            <a:lstStyle/>
            <a:p>
              <a:pPr>
                <a:buNone/>
              </a:pPr>
              <a:r>
                <a:rPr lang="en-GB" sz="2400" dirty="0">
                  <a:latin typeface="Calibri" panose="020F0502020204030204" pitchFamily="34" charset="0"/>
                  <a:cs typeface="Calibri" panose="020F0502020204030204" pitchFamily="34" charset="0"/>
                </a:rPr>
                <a:t>+        =</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2C884FF-B0EC-412C-923A-4B9AA7AD71B0}"/>
                    </a:ext>
                  </a:extLst>
                </p:cNvPr>
                <p:cNvSpPr txBox="1"/>
                <p:nvPr/>
              </p:nvSpPr>
              <p:spPr>
                <a:xfrm>
                  <a:off x="1655676" y="4941168"/>
                  <a:ext cx="720080" cy="697050"/>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f>
                          <m:fPr>
                            <m:ctrlPr>
                              <a:rPr lang="en-GB" sz="2000" i="1" smtClean="0">
                                <a:solidFill>
                                  <a:srgbClr val="836967"/>
                                </a:solidFill>
                                <a:latin typeface="Cambria Math" panose="02040503050406030204" pitchFamily="18" charset="0"/>
                              </a:rPr>
                            </m:ctrlPr>
                          </m:fPr>
                          <m:num>
                            <m:r>
                              <a:rPr lang="en-GB" sz="2000" b="0" i="0" smtClean="0">
                                <a:solidFill>
                                  <a:srgbClr val="836967"/>
                                </a:solidFill>
                                <a:latin typeface="Cambria Math" panose="02040503050406030204" pitchFamily="18" charset="0"/>
                              </a:rPr>
                              <m:t>3</m:t>
                            </m:r>
                          </m:num>
                          <m:den>
                            <m:r>
                              <a:rPr lang="en-GB" sz="2000" b="0" i="0" smtClean="0">
                                <a:solidFill>
                                  <a:srgbClr val="836967"/>
                                </a:solidFill>
                                <a:latin typeface="Cambria Math" panose="02040503050406030204" pitchFamily="18" charset="0"/>
                              </a:rPr>
                              <m:t>5</m:t>
                            </m:r>
                          </m:den>
                        </m:f>
                      </m:oMath>
                    </m:oMathPara>
                  </a14:m>
                  <a:endParaRPr lang="en-GB" sz="2000" dirty="0"/>
                </a:p>
              </p:txBody>
            </p:sp>
          </mc:Choice>
          <mc:Fallback xmlns="">
            <p:sp>
              <p:nvSpPr>
                <p:cNvPr id="9" name="TextBox 8">
                  <a:extLst>
                    <a:ext uri="{FF2B5EF4-FFF2-40B4-BE49-F238E27FC236}">
                      <a16:creationId xmlns:a16="http://schemas.microsoft.com/office/drawing/2014/main" id="{22C884FF-B0EC-412C-923A-4B9AA7AD71B0}"/>
                    </a:ext>
                  </a:extLst>
                </p:cNvPr>
                <p:cNvSpPr txBox="1">
                  <a:spLocks noRot="1" noChangeAspect="1" noMove="1" noResize="1" noEditPoints="1" noAdjustHandles="1" noChangeArrowheads="1" noChangeShapeType="1" noTextEdit="1"/>
                </p:cNvSpPr>
                <p:nvPr/>
              </p:nvSpPr>
              <p:spPr>
                <a:xfrm>
                  <a:off x="1655676" y="4941168"/>
                  <a:ext cx="720080" cy="69705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6B788BA-FC1D-4C76-AAFF-B75C94EF3E54}"/>
                    </a:ext>
                  </a:extLst>
                </p:cNvPr>
                <p:cNvSpPr txBox="1"/>
                <p:nvPr/>
              </p:nvSpPr>
              <p:spPr>
                <a:xfrm>
                  <a:off x="2411760" y="4947135"/>
                  <a:ext cx="720080" cy="697050"/>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f>
                          <m:fPr>
                            <m:ctrlPr>
                              <a:rPr lang="en-GB" sz="2000" i="1" smtClean="0">
                                <a:solidFill>
                                  <a:srgbClr val="836967"/>
                                </a:solidFill>
                                <a:latin typeface="Cambria Math" panose="02040503050406030204" pitchFamily="18" charset="0"/>
                              </a:rPr>
                            </m:ctrlPr>
                          </m:fPr>
                          <m:num>
                            <m:r>
                              <a:rPr lang="en-GB" sz="2000" b="0" i="0" smtClean="0">
                                <a:solidFill>
                                  <a:srgbClr val="836967"/>
                                </a:solidFill>
                                <a:latin typeface="Cambria Math" panose="02040503050406030204" pitchFamily="18" charset="0"/>
                              </a:rPr>
                              <m:t>5</m:t>
                            </m:r>
                          </m:num>
                          <m:den>
                            <m:r>
                              <a:rPr lang="en-GB" sz="2000" b="0" i="0" smtClean="0">
                                <a:solidFill>
                                  <a:srgbClr val="836967"/>
                                </a:solidFill>
                                <a:latin typeface="Cambria Math" panose="02040503050406030204" pitchFamily="18" charset="0"/>
                              </a:rPr>
                              <m:t>5</m:t>
                            </m:r>
                          </m:den>
                        </m:f>
                      </m:oMath>
                    </m:oMathPara>
                  </a14:m>
                  <a:endParaRPr lang="en-GB" sz="2000" dirty="0"/>
                </a:p>
              </p:txBody>
            </p:sp>
          </mc:Choice>
          <mc:Fallback xmlns="">
            <p:sp>
              <p:nvSpPr>
                <p:cNvPr id="10" name="TextBox 9">
                  <a:extLst>
                    <a:ext uri="{FF2B5EF4-FFF2-40B4-BE49-F238E27FC236}">
                      <a16:creationId xmlns:a16="http://schemas.microsoft.com/office/drawing/2014/main" id="{B6B788BA-FC1D-4C76-AAFF-B75C94EF3E54}"/>
                    </a:ext>
                  </a:extLst>
                </p:cNvPr>
                <p:cNvSpPr txBox="1">
                  <a:spLocks noRot="1" noChangeAspect="1" noMove="1" noResize="1" noEditPoints="1" noAdjustHandles="1" noChangeArrowheads="1" noChangeShapeType="1" noTextEdit="1"/>
                </p:cNvSpPr>
                <p:nvPr/>
              </p:nvSpPr>
              <p:spPr>
                <a:xfrm>
                  <a:off x="2411760" y="4947135"/>
                  <a:ext cx="720080" cy="697050"/>
                </a:xfrm>
                <a:prstGeom prst="rect">
                  <a:avLst/>
                </a:prstGeom>
                <a:blipFill>
                  <a:blip r:embed="rId4"/>
                  <a:stretch>
                    <a:fillRect/>
                  </a:stretch>
                </a:blipFill>
              </p:spPr>
              <p:txBody>
                <a:bodyPr/>
                <a:lstStyle/>
                <a:p>
                  <a:r>
                    <a:rPr lang="en-GB">
                      <a:noFill/>
                    </a:rPr>
                    <a:t> </a:t>
                  </a:r>
                </a:p>
              </p:txBody>
            </p:sp>
          </mc:Fallback>
        </mc:AlternateContent>
      </p:grpSp>
      <p:grpSp>
        <p:nvGrpSpPr>
          <p:cNvPr id="11" name="Group 10">
            <a:extLst>
              <a:ext uri="{FF2B5EF4-FFF2-40B4-BE49-F238E27FC236}">
                <a16:creationId xmlns:a16="http://schemas.microsoft.com/office/drawing/2014/main" id="{D2C2E3D7-C2D1-4097-97E5-0F93CF32F8F1}"/>
              </a:ext>
            </a:extLst>
          </p:cNvPr>
          <p:cNvGrpSpPr/>
          <p:nvPr/>
        </p:nvGrpSpPr>
        <p:grpSpPr>
          <a:xfrm>
            <a:off x="5480820" y="4797152"/>
            <a:ext cx="2232248" cy="703017"/>
            <a:chOff x="899592" y="4941168"/>
            <a:chExt cx="2232248" cy="703017"/>
          </a:xfrm>
        </p:grpSpPr>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7F6DABC-9978-4AC4-87E6-C5ACEE3216D0}"/>
                    </a:ext>
                  </a:extLst>
                </p:cNvPr>
                <p:cNvSpPr txBox="1"/>
                <p:nvPr/>
              </p:nvSpPr>
              <p:spPr>
                <a:xfrm>
                  <a:off x="899592" y="4941168"/>
                  <a:ext cx="720080" cy="697050"/>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f>
                          <m:fPr>
                            <m:ctrlPr>
                              <a:rPr lang="en-GB" sz="2000" i="1" smtClean="0">
                                <a:solidFill>
                                  <a:srgbClr val="836967"/>
                                </a:solidFill>
                                <a:latin typeface="Cambria Math" panose="02040503050406030204" pitchFamily="18" charset="0"/>
                              </a:rPr>
                            </m:ctrlPr>
                          </m:fPr>
                          <m:num>
                            <m:r>
                              <a:rPr lang="en-GB" sz="2000" b="0" i="0" smtClean="0">
                                <a:solidFill>
                                  <a:srgbClr val="836967"/>
                                </a:solidFill>
                                <a:latin typeface="Cambria Math" panose="02040503050406030204" pitchFamily="18" charset="0"/>
                              </a:rPr>
                              <m:t>3</m:t>
                            </m:r>
                          </m:num>
                          <m:den>
                            <m:r>
                              <a:rPr lang="en-GB" sz="2000" b="0" i="0" smtClean="0">
                                <a:latin typeface="Cambria Math" panose="02040503050406030204" pitchFamily="18" charset="0"/>
                              </a:rPr>
                              <m:t>5</m:t>
                            </m:r>
                          </m:den>
                        </m:f>
                      </m:oMath>
                    </m:oMathPara>
                  </a14:m>
                  <a:endParaRPr lang="en-GB" sz="2000" dirty="0"/>
                </a:p>
              </p:txBody>
            </p:sp>
          </mc:Choice>
          <mc:Fallback xmlns="">
            <p:sp>
              <p:nvSpPr>
                <p:cNvPr id="12" name="TextBox 11">
                  <a:extLst>
                    <a:ext uri="{FF2B5EF4-FFF2-40B4-BE49-F238E27FC236}">
                      <a16:creationId xmlns:a16="http://schemas.microsoft.com/office/drawing/2014/main" id="{D7F6DABC-9978-4AC4-87E6-C5ACEE3216D0}"/>
                    </a:ext>
                  </a:extLst>
                </p:cNvPr>
                <p:cNvSpPr txBox="1">
                  <a:spLocks noRot="1" noChangeAspect="1" noMove="1" noResize="1" noEditPoints="1" noAdjustHandles="1" noChangeArrowheads="1" noChangeShapeType="1" noTextEdit="1"/>
                </p:cNvSpPr>
                <p:nvPr/>
              </p:nvSpPr>
              <p:spPr>
                <a:xfrm>
                  <a:off x="899592" y="4941168"/>
                  <a:ext cx="720080" cy="697050"/>
                </a:xfrm>
                <a:prstGeom prst="rect">
                  <a:avLst/>
                </a:prstGeom>
                <a:blipFill>
                  <a:blip r:embed="rId5"/>
                  <a:stretch>
                    <a:fillRect/>
                  </a:stretch>
                </a:blipFill>
              </p:spPr>
              <p:txBody>
                <a:bodyPr/>
                <a:lstStyle/>
                <a:p>
                  <a:r>
                    <a:rPr lang="en-GB">
                      <a:noFill/>
                    </a:rPr>
                    <a:t> </a:t>
                  </a:r>
                </a:p>
              </p:txBody>
            </p:sp>
          </mc:Fallback>
        </mc:AlternateContent>
        <p:sp>
          <p:nvSpPr>
            <p:cNvPr id="13" name="TextBox 12">
              <a:extLst>
                <a:ext uri="{FF2B5EF4-FFF2-40B4-BE49-F238E27FC236}">
                  <a16:creationId xmlns:a16="http://schemas.microsoft.com/office/drawing/2014/main" id="{579FFE32-95B7-4B3C-A09B-3F06F12BE620}"/>
                </a:ext>
              </a:extLst>
            </p:cNvPr>
            <p:cNvSpPr txBox="1"/>
            <p:nvPr/>
          </p:nvSpPr>
          <p:spPr>
            <a:xfrm>
              <a:off x="1475656" y="5044593"/>
              <a:ext cx="1043876" cy="461665"/>
            </a:xfrm>
            <a:prstGeom prst="rect">
              <a:avLst/>
            </a:prstGeom>
            <a:noFill/>
          </p:spPr>
          <p:txBody>
            <a:bodyPr wrap="none" rtlCol="0">
              <a:spAutoFit/>
            </a:bodyPr>
            <a:lstStyle/>
            <a:p>
              <a:pPr>
                <a:buNone/>
              </a:pPr>
              <a:r>
                <a:rPr lang="en-GB" sz="2400" dirty="0">
                  <a:latin typeface="Calibri" panose="020F0502020204030204" pitchFamily="34" charset="0"/>
                  <a:cs typeface="Calibri" panose="020F0502020204030204" pitchFamily="34" charset="0"/>
                </a:rPr>
                <a:t>+        =</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0BDFF04-85A4-46FD-9142-FA4C152E3A4A}"/>
                    </a:ext>
                  </a:extLst>
                </p:cNvPr>
                <p:cNvSpPr txBox="1"/>
                <p:nvPr/>
              </p:nvSpPr>
              <p:spPr>
                <a:xfrm>
                  <a:off x="1655676" y="4941168"/>
                  <a:ext cx="720080" cy="697050"/>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f>
                          <m:fPr>
                            <m:ctrlPr>
                              <a:rPr lang="en-GB" sz="2000" i="1" smtClean="0">
                                <a:solidFill>
                                  <a:srgbClr val="836967"/>
                                </a:solidFill>
                                <a:latin typeface="Cambria Math" panose="02040503050406030204" pitchFamily="18" charset="0"/>
                              </a:rPr>
                            </m:ctrlPr>
                          </m:fPr>
                          <m:num>
                            <m:r>
                              <a:rPr lang="en-GB" sz="2000" b="0" i="0" smtClean="0">
                                <a:solidFill>
                                  <a:srgbClr val="836967"/>
                                </a:solidFill>
                                <a:latin typeface="Cambria Math" panose="02040503050406030204" pitchFamily="18" charset="0"/>
                              </a:rPr>
                              <m:t>2</m:t>
                            </m:r>
                          </m:num>
                          <m:den>
                            <m:r>
                              <a:rPr lang="en-GB" sz="2000" b="0" i="0" smtClean="0">
                                <a:solidFill>
                                  <a:srgbClr val="836967"/>
                                </a:solidFill>
                                <a:latin typeface="Cambria Math" panose="02040503050406030204" pitchFamily="18" charset="0"/>
                              </a:rPr>
                              <m:t>5</m:t>
                            </m:r>
                          </m:den>
                        </m:f>
                      </m:oMath>
                    </m:oMathPara>
                  </a14:m>
                  <a:endParaRPr lang="en-GB" sz="2000" dirty="0"/>
                </a:p>
              </p:txBody>
            </p:sp>
          </mc:Choice>
          <mc:Fallback xmlns="">
            <p:sp>
              <p:nvSpPr>
                <p:cNvPr id="14" name="TextBox 13">
                  <a:extLst>
                    <a:ext uri="{FF2B5EF4-FFF2-40B4-BE49-F238E27FC236}">
                      <a16:creationId xmlns:a16="http://schemas.microsoft.com/office/drawing/2014/main" id="{D0BDFF04-85A4-46FD-9142-FA4C152E3A4A}"/>
                    </a:ext>
                  </a:extLst>
                </p:cNvPr>
                <p:cNvSpPr txBox="1">
                  <a:spLocks noRot="1" noChangeAspect="1" noMove="1" noResize="1" noEditPoints="1" noAdjustHandles="1" noChangeArrowheads="1" noChangeShapeType="1" noTextEdit="1"/>
                </p:cNvSpPr>
                <p:nvPr/>
              </p:nvSpPr>
              <p:spPr>
                <a:xfrm>
                  <a:off x="1655676" y="4941168"/>
                  <a:ext cx="720080" cy="69705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90E7A23-01D4-4DC7-93A6-6223FD0C99F2}"/>
                    </a:ext>
                  </a:extLst>
                </p:cNvPr>
                <p:cNvSpPr txBox="1"/>
                <p:nvPr/>
              </p:nvSpPr>
              <p:spPr>
                <a:xfrm>
                  <a:off x="2411760" y="4947135"/>
                  <a:ext cx="720080" cy="697050"/>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f>
                          <m:fPr>
                            <m:ctrlPr>
                              <a:rPr lang="en-GB" sz="2000" i="1" smtClean="0">
                                <a:solidFill>
                                  <a:srgbClr val="836967"/>
                                </a:solidFill>
                                <a:latin typeface="Cambria Math" panose="02040503050406030204" pitchFamily="18" charset="0"/>
                              </a:rPr>
                            </m:ctrlPr>
                          </m:fPr>
                          <m:num>
                            <m:r>
                              <a:rPr lang="en-GB" sz="2000" b="0" i="0" smtClean="0">
                                <a:solidFill>
                                  <a:srgbClr val="836967"/>
                                </a:solidFill>
                                <a:latin typeface="Cambria Math" panose="02040503050406030204" pitchFamily="18" charset="0"/>
                              </a:rPr>
                              <m:t>5</m:t>
                            </m:r>
                          </m:num>
                          <m:den>
                            <m:r>
                              <a:rPr lang="en-GB" sz="2000" b="0" i="0" smtClean="0">
                                <a:solidFill>
                                  <a:srgbClr val="836967"/>
                                </a:solidFill>
                                <a:latin typeface="Cambria Math" panose="02040503050406030204" pitchFamily="18" charset="0"/>
                              </a:rPr>
                              <m:t>5</m:t>
                            </m:r>
                          </m:den>
                        </m:f>
                      </m:oMath>
                    </m:oMathPara>
                  </a14:m>
                  <a:endParaRPr lang="en-GB" sz="2000" dirty="0"/>
                </a:p>
              </p:txBody>
            </p:sp>
          </mc:Choice>
          <mc:Fallback xmlns="">
            <p:sp>
              <p:nvSpPr>
                <p:cNvPr id="15" name="TextBox 14">
                  <a:extLst>
                    <a:ext uri="{FF2B5EF4-FFF2-40B4-BE49-F238E27FC236}">
                      <a16:creationId xmlns:a16="http://schemas.microsoft.com/office/drawing/2014/main" id="{090E7A23-01D4-4DC7-93A6-6223FD0C99F2}"/>
                    </a:ext>
                  </a:extLst>
                </p:cNvPr>
                <p:cNvSpPr txBox="1">
                  <a:spLocks noRot="1" noChangeAspect="1" noMove="1" noResize="1" noEditPoints="1" noAdjustHandles="1" noChangeArrowheads="1" noChangeShapeType="1" noTextEdit="1"/>
                </p:cNvSpPr>
                <p:nvPr/>
              </p:nvSpPr>
              <p:spPr>
                <a:xfrm>
                  <a:off x="2411760" y="4947135"/>
                  <a:ext cx="720080" cy="697050"/>
                </a:xfrm>
                <a:prstGeom prst="rect">
                  <a:avLst/>
                </a:prstGeom>
                <a:blipFill>
                  <a:blip r:embed="rId7"/>
                  <a:stretch>
                    <a:fillRect/>
                  </a:stretch>
                </a:blipFill>
              </p:spPr>
              <p:txBody>
                <a:bodyPr/>
                <a:lstStyle/>
                <a:p>
                  <a:r>
                    <a:rPr lang="en-GB">
                      <a:noFill/>
                    </a:rPr>
                    <a:t> </a:t>
                  </a:r>
                </a:p>
              </p:txBody>
            </p:sp>
          </mc:Fallback>
        </mc:AlternateContent>
      </p:grpSp>
      <p:grpSp>
        <p:nvGrpSpPr>
          <p:cNvPr id="21" name="Group 20">
            <a:extLst>
              <a:ext uri="{FF2B5EF4-FFF2-40B4-BE49-F238E27FC236}">
                <a16:creationId xmlns:a16="http://schemas.microsoft.com/office/drawing/2014/main" id="{7B65CCF5-A08D-429A-BF12-423BC3EC1B81}"/>
              </a:ext>
            </a:extLst>
          </p:cNvPr>
          <p:cNvGrpSpPr/>
          <p:nvPr/>
        </p:nvGrpSpPr>
        <p:grpSpPr>
          <a:xfrm>
            <a:off x="2771800" y="5632649"/>
            <a:ext cx="2160240" cy="697114"/>
            <a:chOff x="899592" y="4941168"/>
            <a:chExt cx="2160240" cy="697114"/>
          </a:xfrm>
        </p:grpSpPr>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01B051C-7EC6-4750-A157-A16320C6A503}"/>
                    </a:ext>
                  </a:extLst>
                </p:cNvPr>
                <p:cNvSpPr txBox="1"/>
                <p:nvPr/>
              </p:nvSpPr>
              <p:spPr>
                <a:xfrm>
                  <a:off x="899592" y="4941168"/>
                  <a:ext cx="720080" cy="697114"/>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f>
                          <m:fPr>
                            <m:ctrlPr>
                              <a:rPr lang="en-GB" sz="2000" i="1" smtClean="0">
                                <a:solidFill>
                                  <a:srgbClr val="836967"/>
                                </a:solidFill>
                                <a:latin typeface="Cambria Math" panose="02040503050406030204" pitchFamily="18" charset="0"/>
                              </a:rPr>
                            </m:ctrlPr>
                          </m:fPr>
                          <m:num>
                            <m:r>
                              <a:rPr lang="en-GB" sz="2000" b="0" i="0" smtClean="0">
                                <a:solidFill>
                                  <a:srgbClr val="836967"/>
                                </a:solidFill>
                                <a:latin typeface="Cambria Math" panose="02040503050406030204" pitchFamily="18" charset="0"/>
                              </a:rPr>
                              <m:t>5</m:t>
                            </m:r>
                          </m:num>
                          <m:den>
                            <m:r>
                              <a:rPr lang="en-GB" sz="2000" b="0" i="0" smtClean="0">
                                <a:latin typeface="Cambria Math" panose="02040503050406030204" pitchFamily="18" charset="0"/>
                              </a:rPr>
                              <m:t>5</m:t>
                            </m:r>
                          </m:den>
                        </m:f>
                      </m:oMath>
                    </m:oMathPara>
                  </a14:m>
                  <a:endParaRPr lang="en-GB" sz="2000" dirty="0"/>
                </a:p>
              </p:txBody>
            </p:sp>
          </mc:Choice>
          <mc:Fallback xmlns="">
            <p:sp>
              <p:nvSpPr>
                <p:cNvPr id="22" name="TextBox 21">
                  <a:extLst>
                    <a:ext uri="{FF2B5EF4-FFF2-40B4-BE49-F238E27FC236}">
                      <a16:creationId xmlns:a16="http://schemas.microsoft.com/office/drawing/2014/main" id="{601B051C-7EC6-4750-A157-A16320C6A503}"/>
                    </a:ext>
                  </a:extLst>
                </p:cNvPr>
                <p:cNvSpPr txBox="1">
                  <a:spLocks noRot="1" noChangeAspect="1" noMove="1" noResize="1" noEditPoints="1" noAdjustHandles="1" noChangeArrowheads="1" noChangeShapeType="1" noTextEdit="1"/>
                </p:cNvSpPr>
                <p:nvPr/>
              </p:nvSpPr>
              <p:spPr>
                <a:xfrm>
                  <a:off x="899592" y="4941168"/>
                  <a:ext cx="720080" cy="697114"/>
                </a:xfrm>
                <a:prstGeom prst="rect">
                  <a:avLst/>
                </a:prstGeom>
                <a:blipFill>
                  <a:blip r:embed="rId8"/>
                  <a:stretch>
                    <a:fillRect/>
                  </a:stretch>
                </a:blipFill>
              </p:spPr>
              <p:txBody>
                <a:bodyPr/>
                <a:lstStyle/>
                <a:p>
                  <a:r>
                    <a:rPr lang="en-GB">
                      <a:noFill/>
                    </a:rPr>
                    <a:t> </a:t>
                  </a:r>
                </a:p>
              </p:txBody>
            </p:sp>
          </mc:Fallback>
        </mc:AlternateContent>
        <p:sp>
          <p:nvSpPr>
            <p:cNvPr id="23" name="TextBox 22">
              <a:extLst>
                <a:ext uri="{FF2B5EF4-FFF2-40B4-BE49-F238E27FC236}">
                  <a16:creationId xmlns:a16="http://schemas.microsoft.com/office/drawing/2014/main" id="{781627B7-D654-471A-B14C-9E6D2706BBA3}"/>
                </a:ext>
              </a:extLst>
            </p:cNvPr>
            <p:cNvSpPr txBox="1"/>
            <p:nvPr/>
          </p:nvSpPr>
          <p:spPr>
            <a:xfrm>
              <a:off x="1475656" y="5044593"/>
              <a:ext cx="984565" cy="461665"/>
            </a:xfrm>
            <a:prstGeom prst="rect">
              <a:avLst/>
            </a:prstGeom>
            <a:noFill/>
          </p:spPr>
          <p:txBody>
            <a:bodyPr wrap="none" rtlCol="0">
              <a:spAutoFit/>
            </a:bodyPr>
            <a:lstStyle/>
            <a:p>
              <a:pPr>
                <a:buNone/>
              </a:pPr>
              <a:r>
                <a:rPr lang="en-GB" sz="2400" dirty="0">
                  <a:latin typeface="Calibri" panose="020F0502020204030204" pitchFamily="34" charset="0"/>
                  <a:cs typeface="Calibri" panose="020F0502020204030204" pitchFamily="34" charset="0"/>
                </a:rPr>
                <a:t>-        =</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8DAB4477-BA34-46D6-A606-69F8A457BE01}"/>
                    </a:ext>
                  </a:extLst>
                </p:cNvPr>
                <p:cNvSpPr txBox="1"/>
                <p:nvPr/>
              </p:nvSpPr>
              <p:spPr>
                <a:xfrm>
                  <a:off x="1619672" y="4941168"/>
                  <a:ext cx="720080" cy="668516"/>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f>
                          <m:fPr>
                            <m:ctrlPr>
                              <a:rPr lang="en-GB" sz="2000" i="1" smtClean="0">
                                <a:solidFill>
                                  <a:srgbClr val="836967"/>
                                </a:solidFill>
                                <a:latin typeface="Cambria Math" panose="02040503050406030204" pitchFamily="18" charset="0"/>
                              </a:rPr>
                            </m:ctrlPr>
                          </m:fPr>
                          <m:num>
                            <m:r>
                              <a:rPr lang="en-GB" sz="2000" b="0" i="0" smtClean="0">
                                <a:solidFill>
                                  <a:srgbClr val="836967"/>
                                </a:solidFill>
                                <a:latin typeface="Cambria Math" panose="02040503050406030204" pitchFamily="18" charset="0"/>
                              </a:rPr>
                              <m:t>3</m:t>
                            </m:r>
                          </m:num>
                          <m:den>
                            <m:r>
                              <a:rPr lang="en-GB" sz="2000" b="0" i="0" smtClean="0">
                                <a:solidFill>
                                  <a:srgbClr val="836967"/>
                                </a:solidFill>
                                <a:latin typeface="Cambria Math" panose="02040503050406030204" pitchFamily="18" charset="0"/>
                              </a:rPr>
                              <m:t>5</m:t>
                            </m:r>
                          </m:den>
                        </m:f>
                      </m:oMath>
                    </m:oMathPara>
                  </a14:m>
                  <a:endParaRPr lang="en-GB" sz="2000" dirty="0"/>
                </a:p>
              </p:txBody>
            </p:sp>
          </mc:Choice>
          <mc:Fallback xmlns="">
            <p:sp>
              <p:nvSpPr>
                <p:cNvPr id="24" name="TextBox 23">
                  <a:extLst>
                    <a:ext uri="{FF2B5EF4-FFF2-40B4-BE49-F238E27FC236}">
                      <a16:creationId xmlns:a16="http://schemas.microsoft.com/office/drawing/2014/main" id="{8DAB4477-BA34-46D6-A606-69F8A457BE01}"/>
                    </a:ext>
                  </a:extLst>
                </p:cNvPr>
                <p:cNvSpPr txBox="1">
                  <a:spLocks noRot="1" noChangeAspect="1" noMove="1" noResize="1" noEditPoints="1" noAdjustHandles="1" noChangeArrowheads="1" noChangeShapeType="1" noTextEdit="1"/>
                </p:cNvSpPr>
                <p:nvPr/>
              </p:nvSpPr>
              <p:spPr>
                <a:xfrm>
                  <a:off x="1619672" y="4941168"/>
                  <a:ext cx="720080" cy="668516"/>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59807F0-514E-421F-8DD9-ED6F1A32B5C2}"/>
                    </a:ext>
                  </a:extLst>
                </p:cNvPr>
                <p:cNvSpPr txBox="1"/>
                <p:nvPr/>
              </p:nvSpPr>
              <p:spPr>
                <a:xfrm>
                  <a:off x="2339752" y="4947135"/>
                  <a:ext cx="720080" cy="668516"/>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f>
                          <m:fPr>
                            <m:ctrlPr>
                              <a:rPr lang="en-GB" sz="2000" i="1" smtClean="0">
                                <a:solidFill>
                                  <a:srgbClr val="836967"/>
                                </a:solidFill>
                                <a:latin typeface="Cambria Math" panose="02040503050406030204" pitchFamily="18" charset="0"/>
                              </a:rPr>
                            </m:ctrlPr>
                          </m:fPr>
                          <m:num>
                            <m:r>
                              <a:rPr lang="en-GB" sz="2000" b="0" i="0" smtClean="0">
                                <a:solidFill>
                                  <a:srgbClr val="836967"/>
                                </a:solidFill>
                                <a:latin typeface="Cambria Math" panose="02040503050406030204" pitchFamily="18" charset="0"/>
                              </a:rPr>
                              <m:t>2</m:t>
                            </m:r>
                          </m:num>
                          <m:den>
                            <m:r>
                              <a:rPr lang="en-GB" sz="2000" b="0" i="0" smtClean="0">
                                <a:solidFill>
                                  <a:srgbClr val="836967"/>
                                </a:solidFill>
                                <a:latin typeface="Cambria Math" panose="02040503050406030204" pitchFamily="18" charset="0"/>
                              </a:rPr>
                              <m:t>5</m:t>
                            </m:r>
                          </m:den>
                        </m:f>
                      </m:oMath>
                    </m:oMathPara>
                  </a14:m>
                  <a:endParaRPr lang="en-GB" sz="2000" dirty="0"/>
                </a:p>
              </p:txBody>
            </p:sp>
          </mc:Choice>
          <mc:Fallback xmlns="">
            <p:sp>
              <p:nvSpPr>
                <p:cNvPr id="25" name="TextBox 24">
                  <a:extLst>
                    <a:ext uri="{FF2B5EF4-FFF2-40B4-BE49-F238E27FC236}">
                      <a16:creationId xmlns:a16="http://schemas.microsoft.com/office/drawing/2014/main" id="{E59807F0-514E-421F-8DD9-ED6F1A32B5C2}"/>
                    </a:ext>
                  </a:extLst>
                </p:cNvPr>
                <p:cNvSpPr txBox="1">
                  <a:spLocks noRot="1" noChangeAspect="1" noMove="1" noResize="1" noEditPoints="1" noAdjustHandles="1" noChangeArrowheads="1" noChangeShapeType="1" noTextEdit="1"/>
                </p:cNvSpPr>
                <p:nvPr/>
              </p:nvSpPr>
              <p:spPr>
                <a:xfrm>
                  <a:off x="2339752" y="4947135"/>
                  <a:ext cx="720080" cy="668516"/>
                </a:xfrm>
                <a:prstGeom prst="rect">
                  <a:avLst/>
                </a:prstGeom>
                <a:blipFill>
                  <a:blip r:embed="rId10"/>
                  <a:stretch>
                    <a:fillRect/>
                  </a:stretch>
                </a:blipFill>
              </p:spPr>
              <p:txBody>
                <a:bodyPr/>
                <a:lstStyle/>
                <a:p>
                  <a:r>
                    <a:rPr lang="en-GB">
                      <a:noFill/>
                    </a:rPr>
                    <a:t> </a:t>
                  </a:r>
                </a:p>
              </p:txBody>
            </p:sp>
          </mc:Fallback>
        </mc:AlternateContent>
      </p:grpSp>
      <p:grpSp>
        <p:nvGrpSpPr>
          <p:cNvPr id="26" name="Group 25">
            <a:extLst>
              <a:ext uri="{FF2B5EF4-FFF2-40B4-BE49-F238E27FC236}">
                <a16:creationId xmlns:a16="http://schemas.microsoft.com/office/drawing/2014/main" id="{254F5758-63AB-4A09-B3FF-D95E0E8C4AB7}"/>
              </a:ext>
            </a:extLst>
          </p:cNvPr>
          <p:cNvGrpSpPr/>
          <p:nvPr/>
        </p:nvGrpSpPr>
        <p:grpSpPr>
          <a:xfrm>
            <a:off x="5480820" y="5618349"/>
            <a:ext cx="2160240" cy="703017"/>
            <a:chOff x="899592" y="4941168"/>
            <a:chExt cx="2160240" cy="703017"/>
          </a:xfrm>
        </p:grpSpPr>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EE58FFD9-4B2B-47DB-A0DC-176C7A3BCB15}"/>
                    </a:ext>
                  </a:extLst>
                </p:cNvPr>
                <p:cNvSpPr txBox="1"/>
                <p:nvPr/>
              </p:nvSpPr>
              <p:spPr>
                <a:xfrm>
                  <a:off x="899592" y="4941168"/>
                  <a:ext cx="720080" cy="697114"/>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f>
                          <m:fPr>
                            <m:ctrlPr>
                              <a:rPr lang="en-GB" sz="2000" i="1" smtClean="0">
                                <a:solidFill>
                                  <a:srgbClr val="836967"/>
                                </a:solidFill>
                                <a:latin typeface="Cambria Math" panose="02040503050406030204" pitchFamily="18" charset="0"/>
                              </a:rPr>
                            </m:ctrlPr>
                          </m:fPr>
                          <m:num>
                            <m:r>
                              <a:rPr lang="en-GB" sz="2000" b="0" i="0" smtClean="0">
                                <a:solidFill>
                                  <a:srgbClr val="836967"/>
                                </a:solidFill>
                                <a:latin typeface="Cambria Math" panose="02040503050406030204" pitchFamily="18" charset="0"/>
                              </a:rPr>
                              <m:t>5</m:t>
                            </m:r>
                          </m:num>
                          <m:den>
                            <m:r>
                              <a:rPr lang="en-GB" sz="2000" b="0" i="0" smtClean="0">
                                <a:latin typeface="Cambria Math" panose="02040503050406030204" pitchFamily="18" charset="0"/>
                              </a:rPr>
                              <m:t>5</m:t>
                            </m:r>
                          </m:den>
                        </m:f>
                      </m:oMath>
                    </m:oMathPara>
                  </a14:m>
                  <a:endParaRPr lang="en-GB" sz="2000" dirty="0"/>
                </a:p>
              </p:txBody>
            </p:sp>
          </mc:Choice>
          <mc:Fallback xmlns="">
            <p:sp>
              <p:nvSpPr>
                <p:cNvPr id="27" name="TextBox 26">
                  <a:extLst>
                    <a:ext uri="{FF2B5EF4-FFF2-40B4-BE49-F238E27FC236}">
                      <a16:creationId xmlns:a16="http://schemas.microsoft.com/office/drawing/2014/main" id="{EE58FFD9-4B2B-47DB-A0DC-176C7A3BCB15}"/>
                    </a:ext>
                  </a:extLst>
                </p:cNvPr>
                <p:cNvSpPr txBox="1">
                  <a:spLocks noRot="1" noChangeAspect="1" noMove="1" noResize="1" noEditPoints="1" noAdjustHandles="1" noChangeArrowheads="1" noChangeShapeType="1" noTextEdit="1"/>
                </p:cNvSpPr>
                <p:nvPr/>
              </p:nvSpPr>
              <p:spPr>
                <a:xfrm>
                  <a:off x="899592" y="4941168"/>
                  <a:ext cx="720080" cy="697114"/>
                </a:xfrm>
                <a:prstGeom prst="rect">
                  <a:avLst/>
                </a:prstGeom>
                <a:blipFill>
                  <a:blip r:embed="rId11"/>
                  <a:stretch>
                    <a:fillRect/>
                  </a:stretch>
                </a:blipFill>
              </p:spPr>
              <p:txBody>
                <a:bodyPr/>
                <a:lstStyle/>
                <a:p>
                  <a:r>
                    <a:rPr lang="en-GB">
                      <a:noFill/>
                    </a:rPr>
                    <a:t> </a:t>
                  </a:r>
                </a:p>
              </p:txBody>
            </p:sp>
          </mc:Fallback>
        </mc:AlternateContent>
        <p:sp>
          <p:nvSpPr>
            <p:cNvPr id="28" name="TextBox 27">
              <a:extLst>
                <a:ext uri="{FF2B5EF4-FFF2-40B4-BE49-F238E27FC236}">
                  <a16:creationId xmlns:a16="http://schemas.microsoft.com/office/drawing/2014/main" id="{9B2379F7-0949-4C7A-8B22-A45136E8A4A5}"/>
                </a:ext>
              </a:extLst>
            </p:cNvPr>
            <p:cNvSpPr txBox="1"/>
            <p:nvPr/>
          </p:nvSpPr>
          <p:spPr>
            <a:xfrm>
              <a:off x="1475656" y="5044593"/>
              <a:ext cx="984565" cy="461665"/>
            </a:xfrm>
            <a:prstGeom prst="rect">
              <a:avLst/>
            </a:prstGeom>
            <a:noFill/>
          </p:spPr>
          <p:txBody>
            <a:bodyPr wrap="none" rtlCol="0">
              <a:spAutoFit/>
            </a:bodyPr>
            <a:lstStyle/>
            <a:p>
              <a:pPr>
                <a:buNone/>
              </a:pPr>
              <a:r>
                <a:rPr lang="en-GB" sz="2400" dirty="0">
                  <a:latin typeface="Calibri" panose="020F0502020204030204" pitchFamily="34" charset="0"/>
                  <a:cs typeface="Calibri" panose="020F0502020204030204" pitchFamily="34" charset="0"/>
                </a:rPr>
                <a:t>-        =</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75DCE90F-5D4A-4012-B05B-5F146FA43DC3}"/>
                    </a:ext>
                  </a:extLst>
                </p:cNvPr>
                <p:cNvSpPr txBox="1"/>
                <p:nvPr/>
              </p:nvSpPr>
              <p:spPr>
                <a:xfrm>
                  <a:off x="1619672" y="4941168"/>
                  <a:ext cx="720080" cy="697050"/>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f>
                          <m:fPr>
                            <m:ctrlPr>
                              <a:rPr lang="en-GB" sz="2000" i="1" smtClean="0">
                                <a:solidFill>
                                  <a:srgbClr val="836967"/>
                                </a:solidFill>
                                <a:latin typeface="Cambria Math" panose="02040503050406030204" pitchFamily="18" charset="0"/>
                              </a:rPr>
                            </m:ctrlPr>
                          </m:fPr>
                          <m:num>
                            <m:r>
                              <a:rPr lang="en-GB" sz="2000" b="0" i="0" smtClean="0">
                                <a:solidFill>
                                  <a:srgbClr val="836967"/>
                                </a:solidFill>
                                <a:latin typeface="Cambria Math" panose="02040503050406030204" pitchFamily="18" charset="0"/>
                              </a:rPr>
                              <m:t>2</m:t>
                            </m:r>
                          </m:num>
                          <m:den>
                            <m:r>
                              <a:rPr lang="en-GB" sz="2000" b="0" i="0" smtClean="0">
                                <a:solidFill>
                                  <a:srgbClr val="836967"/>
                                </a:solidFill>
                                <a:latin typeface="Cambria Math" panose="02040503050406030204" pitchFamily="18" charset="0"/>
                              </a:rPr>
                              <m:t>5</m:t>
                            </m:r>
                          </m:den>
                        </m:f>
                      </m:oMath>
                    </m:oMathPara>
                  </a14:m>
                  <a:endParaRPr lang="en-GB" sz="2000" dirty="0"/>
                </a:p>
              </p:txBody>
            </p:sp>
          </mc:Choice>
          <mc:Fallback xmlns="">
            <p:sp>
              <p:nvSpPr>
                <p:cNvPr id="29" name="TextBox 28">
                  <a:extLst>
                    <a:ext uri="{FF2B5EF4-FFF2-40B4-BE49-F238E27FC236}">
                      <a16:creationId xmlns:a16="http://schemas.microsoft.com/office/drawing/2014/main" id="{75DCE90F-5D4A-4012-B05B-5F146FA43DC3}"/>
                    </a:ext>
                  </a:extLst>
                </p:cNvPr>
                <p:cNvSpPr txBox="1">
                  <a:spLocks noRot="1" noChangeAspect="1" noMove="1" noResize="1" noEditPoints="1" noAdjustHandles="1" noChangeArrowheads="1" noChangeShapeType="1" noTextEdit="1"/>
                </p:cNvSpPr>
                <p:nvPr/>
              </p:nvSpPr>
              <p:spPr>
                <a:xfrm>
                  <a:off x="1619672" y="4941168"/>
                  <a:ext cx="720080" cy="697050"/>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5172AF4-ADBF-4E0D-A6F0-B027C9C6DF46}"/>
                    </a:ext>
                  </a:extLst>
                </p:cNvPr>
                <p:cNvSpPr txBox="1"/>
                <p:nvPr/>
              </p:nvSpPr>
              <p:spPr>
                <a:xfrm>
                  <a:off x="2339752" y="4947135"/>
                  <a:ext cx="720080" cy="697050"/>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f>
                          <m:fPr>
                            <m:ctrlPr>
                              <a:rPr lang="en-GB" sz="2000" i="1" smtClean="0">
                                <a:solidFill>
                                  <a:srgbClr val="836967"/>
                                </a:solidFill>
                                <a:latin typeface="Cambria Math" panose="02040503050406030204" pitchFamily="18" charset="0"/>
                              </a:rPr>
                            </m:ctrlPr>
                          </m:fPr>
                          <m:num>
                            <m:r>
                              <a:rPr lang="en-GB" sz="2000" b="0" i="0" smtClean="0">
                                <a:solidFill>
                                  <a:srgbClr val="836967"/>
                                </a:solidFill>
                                <a:latin typeface="Cambria Math" panose="02040503050406030204" pitchFamily="18" charset="0"/>
                              </a:rPr>
                              <m:t>3</m:t>
                            </m:r>
                          </m:num>
                          <m:den>
                            <m:r>
                              <a:rPr lang="en-GB" sz="2000" b="0" i="0" smtClean="0">
                                <a:solidFill>
                                  <a:srgbClr val="836967"/>
                                </a:solidFill>
                                <a:latin typeface="Cambria Math" panose="02040503050406030204" pitchFamily="18" charset="0"/>
                              </a:rPr>
                              <m:t>5</m:t>
                            </m:r>
                          </m:den>
                        </m:f>
                      </m:oMath>
                    </m:oMathPara>
                  </a14:m>
                  <a:endParaRPr lang="en-GB" sz="2000" dirty="0"/>
                </a:p>
              </p:txBody>
            </p:sp>
          </mc:Choice>
          <mc:Fallback xmlns="">
            <p:sp>
              <p:nvSpPr>
                <p:cNvPr id="30" name="TextBox 29">
                  <a:extLst>
                    <a:ext uri="{FF2B5EF4-FFF2-40B4-BE49-F238E27FC236}">
                      <a16:creationId xmlns:a16="http://schemas.microsoft.com/office/drawing/2014/main" id="{F5172AF4-ADBF-4E0D-A6F0-B027C9C6DF46}"/>
                    </a:ext>
                  </a:extLst>
                </p:cNvPr>
                <p:cNvSpPr txBox="1">
                  <a:spLocks noRot="1" noChangeAspect="1" noMove="1" noResize="1" noEditPoints="1" noAdjustHandles="1" noChangeArrowheads="1" noChangeShapeType="1" noTextEdit="1"/>
                </p:cNvSpPr>
                <p:nvPr/>
              </p:nvSpPr>
              <p:spPr>
                <a:xfrm>
                  <a:off x="2339752" y="4947135"/>
                  <a:ext cx="720080" cy="697050"/>
                </a:xfrm>
                <a:prstGeom prst="rect">
                  <a:avLst/>
                </a:prstGeom>
                <a:blipFill>
                  <a:blip r:embed="rId13"/>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414315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C31182-8BA6-475C-B7ED-B072E0C3A210}"/>
              </a:ext>
            </a:extLst>
          </p:cNvPr>
          <p:cNvSpPr>
            <a:spLocks noGrp="1"/>
          </p:cNvSpPr>
          <p:nvPr>
            <p:ph idx="1"/>
          </p:nvPr>
        </p:nvSpPr>
        <p:spPr>
          <a:xfrm>
            <a:off x="517382" y="488252"/>
            <a:ext cx="7886700" cy="3263504"/>
          </a:xfrm>
        </p:spPr>
        <p:txBody>
          <a:bodyPr/>
          <a:lstStyle/>
          <a:p>
            <a:pPr marL="0" indent="0">
              <a:buNone/>
            </a:pPr>
            <a:r>
              <a:rPr lang="en-GB" sz="2400" dirty="0">
                <a:latin typeface="Calibri" panose="020F0502020204030204" pitchFamily="34" charset="0"/>
                <a:cs typeface="Calibri" panose="020F0502020204030204" pitchFamily="34" charset="0"/>
              </a:rPr>
              <a:t>Peter buys a pie.</a:t>
            </a:r>
          </a:p>
          <a:p>
            <a:pPr marL="0" indent="0">
              <a:buNone/>
            </a:pPr>
            <a:r>
              <a:rPr lang="en-GB" sz="2400" dirty="0">
                <a:latin typeface="Calibri" panose="020F0502020204030204" pitchFamily="34" charset="0"/>
                <a:cs typeface="Calibri" panose="020F0502020204030204" pitchFamily="34" charset="0"/>
              </a:rPr>
              <a:t>He cuts the pie into 8 equal parts.</a:t>
            </a:r>
          </a:p>
          <a:p>
            <a:pPr marL="0" indent="0">
              <a:buNone/>
            </a:pPr>
            <a:r>
              <a:rPr lang="en-GB" sz="2400" dirty="0">
                <a:latin typeface="Calibri" panose="020F0502020204030204" pitchFamily="34" charset="0"/>
                <a:cs typeface="Calibri" panose="020F0502020204030204" pitchFamily="34" charset="0"/>
              </a:rPr>
              <a:t>He eats 3 pieces.</a:t>
            </a:r>
          </a:p>
          <a:p>
            <a:pPr marL="0" indent="0">
              <a:buNone/>
            </a:pPr>
            <a:endParaRPr lang="en-GB" sz="2400" dirty="0">
              <a:latin typeface="Calibri" panose="020F0502020204030204" pitchFamily="34" charset="0"/>
              <a:cs typeface="Calibri" panose="020F0502020204030204" pitchFamily="34" charset="0"/>
            </a:endParaRPr>
          </a:p>
          <a:p>
            <a:pPr marL="0" indent="0">
              <a:buNone/>
            </a:pPr>
            <a:endParaRPr lang="en-GB" sz="2400" dirty="0">
              <a:latin typeface="Calibri" panose="020F0502020204030204" pitchFamily="34" charset="0"/>
              <a:cs typeface="Calibri" panose="020F0502020204030204" pitchFamily="34" charset="0"/>
            </a:endParaRPr>
          </a:p>
          <a:p>
            <a:pPr marL="0" indent="0">
              <a:buNone/>
            </a:pPr>
            <a:endParaRPr lang="en-GB" sz="2400" dirty="0">
              <a:latin typeface="Calibri" panose="020F0502020204030204" pitchFamily="34" charset="0"/>
              <a:cs typeface="Calibri" panose="020F0502020204030204" pitchFamily="34" charset="0"/>
            </a:endParaRPr>
          </a:p>
          <a:p>
            <a:pPr marL="0" indent="0">
              <a:buNone/>
            </a:pPr>
            <a:r>
              <a:rPr lang="en-GB" sz="2400" dirty="0">
                <a:latin typeface="Calibri" panose="020F0502020204030204" pitchFamily="34" charset="0"/>
                <a:cs typeface="Calibri" panose="020F0502020204030204" pitchFamily="34" charset="0"/>
              </a:rPr>
              <a:t>What fraction of the pie does he eat?</a:t>
            </a:r>
          </a:p>
          <a:p>
            <a:pPr marL="0" indent="0">
              <a:buNone/>
            </a:pPr>
            <a:endParaRPr lang="en-GB" sz="2400" dirty="0">
              <a:latin typeface="Calibri" panose="020F0502020204030204" pitchFamily="34" charset="0"/>
              <a:cs typeface="Calibri" panose="020F0502020204030204" pitchFamily="34" charset="0"/>
            </a:endParaRPr>
          </a:p>
          <a:p>
            <a:pPr marL="0" indent="0">
              <a:buNone/>
            </a:pPr>
            <a:endParaRPr lang="en-GB" sz="2400" dirty="0">
              <a:latin typeface="Calibri" panose="020F0502020204030204" pitchFamily="34" charset="0"/>
              <a:cs typeface="Calibri" panose="020F0502020204030204" pitchFamily="34" charset="0"/>
            </a:endParaRPr>
          </a:p>
          <a:p>
            <a:pPr marL="0" indent="0">
              <a:buNone/>
            </a:pPr>
            <a:endParaRPr lang="en-GB" sz="2400" dirty="0">
              <a:latin typeface="Calibri" panose="020F0502020204030204" pitchFamily="34" charset="0"/>
              <a:cs typeface="Calibri" panose="020F0502020204030204" pitchFamily="34" charset="0"/>
            </a:endParaRPr>
          </a:p>
          <a:p>
            <a:pPr marL="0" indent="0">
              <a:buNone/>
            </a:pPr>
            <a:r>
              <a:rPr lang="en-GB" sz="2400" dirty="0">
                <a:latin typeface="Calibri" panose="020F0502020204030204" pitchFamily="34" charset="0"/>
                <a:cs typeface="Calibri" panose="020F0502020204030204" pitchFamily="34" charset="0"/>
              </a:rPr>
              <a:t>What fraction of the pie is left?</a:t>
            </a:r>
          </a:p>
        </p:txBody>
      </p:sp>
      <p:pic>
        <p:nvPicPr>
          <p:cNvPr id="4098" name="Picture 2" descr="Related image">
            <a:extLst>
              <a:ext uri="{FF2B5EF4-FFF2-40B4-BE49-F238E27FC236}">
                <a16:creationId xmlns:a16="http://schemas.microsoft.com/office/drawing/2014/main" id="{8CF749E3-5E03-404D-B75B-1AAC26C569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1429" y="1312550"/>
            <a:ext cx="2876378" cy="287637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a:extLst>
              <a:ext uri="{FF2B5EF4-FFF2-40B4-BE49-F238E27FC236}">
                <a16:creationId xmlns:a16="http://schemas.microsoft.com/office/drawing/2014/main" id="{831AE027-DBAD-4181-BBAE-8498893D1C0B}"/>
              </a:ext>
            </a:extLst>
          </p:cNvPr>
          <p:cNvPicPr>
            <a:picLocks noChangeAspect="1"/>
          </p:cNvPicPr>
          <p:nvPr/>
        </p:nvPicPr>
        <p:blipFill>
          <a:blip r:embed="rId3"/>
          <a:stretch>
            <a:fillRect/>
          </a:stretch>
        </p:blipFill>
        <p:spPr>
          <a:xfrm>
            <a:off x="1104711" y="2348880"/>
            <a:ext cx="4572004" cy="520975"/>
          </a:xfrm>
          <a:prstGeom prst="rect">
            <a:avLst/>
          </a:prstGeom>
        </p:spPr>
      </p:pic>
      <p:grpSp>
        <p:nvGrpSpPr>
          <p:cNvPr id="45" name="Group 44">
            <a:extLst>
              <a:ext uri="{FF2B5EF4-FFF2-40B4-BE49-F238E27FC236}">
                <a16:creationId xmlns:a16="http://schemas.microsoft.com/office/drawing/2014/main" id="{8F039D81-72EB-468B-B88F-24080011BC4F}"/>
              </a:ext>
            </a:extLst>
          </p:cNvPr>
          <p:cNvGrpSpPr/>
          <p:nvPr/>
        </p:nvGrpSpPr>
        <p:grpSpPr>
          <a:xfrm>
            <a:off x="2697600" y="3849214"/>
            <a:ext cx="2232248" cy="703081"/>
            <a:chOff x="899592" y="4941168"/>
            <a:chExt cx="2232248" cy="703081"/>
          </a:xfrm>
        </p:grpSpPr>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6AD1A7EA-AC0C-4106-A1A9-0A27CAB30B38}"/>
                    </a:ext>
                  </a:extLst>
                </p:cNvPr>
                <p:cNvSpPr txBox="1"/>
                <p:nvPr/>
              </p:nvSpPr>
              <p:spPr>
                <a:xfrm>
                  <a:off x="899592" y="4941168"/>
                  <a:ext cx="720080" cy="668516"/>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f>
                          <m:fPr>
                            <m:ctrlPr>
                              <a:rPr lang="en-GB" sz="2000" i="1" smtClean="0">
                                <a:solidFill>
                                  <a:srgbClr val="836967"/>
                                </a:solidFill>
                                <a:latin typeface="Cambria Math" panose="02040503050406030204" pitchFamily="18" charset="0"/>
                              </a:rPr>
                            </m:ctrlPr>
                          </m:fPr>
                          <m:num>
                            <m:r>
                              <a:rPr lang="en-GB" sz="2000" b="0" i="0" smtClean="0">
                                <a:solidFill>
                                  <a:srgbClr val="836967"/>
                                </a:solidFill>
                                <a:latin typeface="Cambria Math" panose="02040503050406030204" pitchFamily="18" charset="0"/>
                              </a:rPr>
                              <m:t>3</m:t>
                            </m:r>
                          </m:num>
                          <m:den>
                            <m:r>
                              <a:rPr lang="en-GB" sz="2000" b="0" i="0" smtClean="0">
                                <a:latin typeface="Cambria Math" panose="02040503050406030204" pitchFamily="18" charset="0"/>
                              </a:rPr>
                              <m:t>8</m:t>
                            </m:r>
                          </m:den>
                        </m:f>
                      </m:oMath>
                    </m:oMathPara>
                  </a14:m>
                  <a:endParaRPr lang="en-GB" sz="2000" dirty="0"/>
                </a:p>
              </p:txBody>
            </p:sp>
          </mc:Choice>
          <mc:Fallback xmlns="">
            <p:sp>
              <p:nvSpPr>
                <p:cNvPr id="40" name="TextBox 39">
                  <a:extLst>
                    <a:ext uri="{FF2B5EF4-FFF2-40B4-BE49-F238E27FC236}">
                      <a16:creationId xmlns:a16="http://schemas.microsoft.com/office/drawing/2014/main" id="{6AD1A7EA-AC0C-4106-A1A9-0A27CAB30B38}"/>
                    </a:ext>
                  </a:extLst>
                </p:cNvPr>
                <p:cNvSpPr txBox="1">
                  <a:spLocks noRot="1" noChangeAspect="1" noMove="1" noResize="1" noEditPoints="1" noAdjustHandles="1" noChangeArrowheads="1" noChangeShapeType="1" noTextEdit="1"/>
                </p:cNvSpPr>
                <p:nvPr/>
              </p:nvSpPr>
              <p:spPr>
                <a:xfrm>
                  <a:off x="899592" y="4941168"/>
                  <a:ext cx="720080" cy="668516"/>
                </a:xfrm>
                <a:prstGeom prst="rect">
                  <a:avLst/>
                </a:prstGeom>
                <a:blipFill>
                  <a:blip r:embed="rId4"/>
                  <a:stretch>
                    <a:fillRect/>
                  </a:stretch>
                </a:blipFill>
              </p:spPr>
              <p:txBody>
                <a:bodyPr/>
                <a:lstStyle/>
                <a:p>
                  <a:r>
                    <a:rPr lang="en-GB">
                      <a:noFill/>
                    </a:rPr>
                    <a:t> </a:t>
                  </a:r>
                </a:p>
              </p:txBody>
            </p:sp>
          </mc:Fallback>
        </mc:AlternateContent>
        <p:sp>
          <p:nvSpPr>
            <p:cNvPr id="39" name="TextBox 38">
              <a:extLst>
                <a:ext uri="{FF2B5EF4-FFF2-40B4-BE49-F238E27FC236}">
                  <a16:creationId xmlns:a16="http://schemas.microsoft.com/office/drawing/2014/main" id="{D3509009-C10F-49AD-82B5-3BBDDA788BCD}"/>
                </a:ext>
              </a:extLst>
            </p:cNvPr>
            <p:cNvSpPr txBox="1"/>
            <p:nvPr/>
          </p:nvSpPr>
          <p:spPr>
            <a:xfrm>
              <a:off x="1475656" y="5044593"/>
              <a:ext cx="1043876" cy="461665"/>
            </a:xfrm>
            <a:prstGeom prst="rect">
              <a:avLst/>
            </a:prstGeom>
            <a:noFill/>
          </p:spPr>
          <p:txBody>
            <a:bodyPr wrap="none" rtlCol="0">
              <a:spAutoFit/>
            </a:bodyPr>
            <a:lstStyle/>
            <a:p>
              <a:pPr>
                <a:buNone/>
              </a:pPr>
              <a:r>
                <a:rPr lang="en-GB" sz="2400" dirty="0">
                  <a:latin typeface="Calibri" panose="020F0502020204030204" pitchFamily="34" charset="0"/>
                  <a:cs typeface="Calibri" panose="020F0502020204030204" pitchFamily="34" charset="0"/>
                </a:rPr>
                <a:t>+        =</a:t>
              </a: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6EB31640-CC6F-4B1C-857D-5C2E276DD465}"/>
                    </a:ext>
                  </a:extLst>
                </p:cNvPr>
                <p:cNvSpPr txBox="1"/>
                <p:nvPr/>
              </p:nvSpPr>
              <p:spPr>
                <a:xfrm>
                  <a:off x="1655676" y="4941168"/>
                  <a:ext cx="720080" cy="697114"/>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f>
                          <m:fPr>
                            <m:ctrlPr>
                              <a:rPr lang="en-GB" sz="2000" i="1" smtClean="0">
                                <a:solidFill>
                                  <a:srgbClr val="836967"/>
                                </a:solidFill>
                                <a:latin typeface="Cambria Math" panose="02040503050406030204" pitchFamily="18" charset="0"/>
                              </a:rPr>
                            </m:ctrlPr>
                          </m:fPr>
                          <m:num>
                            <m:r>
                              <a:rPr lang="en-GB" sz="2000" b="0" i="0" smtClean="0">
                                <a:solidFill>
                                  <a:srgbClr val="836967"/>
                                </a:solidFill>
                                <a:latin typeface="Cambria Math" panose="02040503050406030204" pitchFamily="18" charset="0"/>
                              </a:rPr>
                              <m:t>5</m:t>
                            </m:r>
                          </m:num>
                          <m:den>
                            <m:r>
                              <a:rPr lang="en-GB" sz="2000" b="0" i="0" smtClean="0">
                                <a:latin typeface="Cambria Math" panose="02040503050406030204" pitchFamily="18" charset="0"/>
                              </a:rPr>
                              <m:t>8</m:t>
                            </m:r>
                          </m:den>
                        </m:f>
                      </m:oMath>
                    </m:oMathPara>
                  </a14:m>
                  <a:endParaRPr lang="en-GB" sz="2000" dirty="0"/>
                </a:p>
              </p:txBody>
            </p:sp>
          </mc:Choice>
          <mc:Fallback xmlns="">
            <p:sp>
              <p:nvSpPr>
                <p:cNvPr id="41" name="TextBox 40">
                  <a:extLst>
                    <a:ext uri="{FF2B5EF4-FFF2-40B4-BE49-F238E27FC236}">
                      <a16:creationId xmlns:a16="http://schemas.microsoft.com/office/drawing/2014/main" id="{6EB31640-CC6F-4B1C-857D-5C2E276DD465}"/>
                    </a:ext>
                  </a:extLst>
                </p:cNvPr>
                <p:cNvSpPr txBox="1">
                  <a:spLocks noRot="1" noChangeAspect="1" noMove="1" noResize="1" noEditPoints="1" noAdjustHandles="1" noChangeArrowheads="1" noChangeShapeType="1" noTextEdit="1"/>
                </p:cNvSpPr>
                <p:nvPr/>
              </p:nvSpPr>
              <p:spPr>
                <a:xfrm>
                  <a:off x="1655676" y="4941168"/>
                  <a:ext cx="720080" cy="697114"/>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047EA343-90E2-40AE-9E67-C3A5AE06B71A}"/>
                    </a:ext>
                  </a:extLst>
                </p:cNvPr>
                <p:cNvSpPr txBox="1"/>
                <p:nvPr/>
              </p:nvSpPr>
              <p:spPr>
                <a:xfrm>
                  <a:off x="2411760" y="4947135"/>
                  <a:ext cx="720080" cy="697114"/>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f>
                          <m:fPr>
                            <m:ctrlPr>
                              <a:rPr lang="en-GB" sz="2000" i="1" smtClean="0">
                                <a:solidFill>
                                  <a:srgbClr val="836967"/>
                                </a:solidFill>
                                <a:latin typeface="Cambria Math" panose="02040503050406030204" pitchFamily="18" charset="0"/>
                              </a:rPr>
                            </m:ctrlPr>
                          </m:fPr>
                          <m:num>
                            <m:r>
                              <a:rPr lang="en-GB" sz="2000" b="0" i="0" smtClean="0">
                                <a:solidFill>
                                  <a:srgbClr val="836967"/>
                                </a:solidFill>
                                <a:latin typeface="Cambria Math" panose="02040503050406030204" pitchFamily="18" charset="0"/>
                              </a:rPr>
                              <m:t>8</m:t>
                            </m:r>
                          </m:num>
                          <m:den>
                            <m:r>
                              <a:rPr lang="en-GB" sz="2000" b="0" i="0" smtClean="0">
                                <a:latin typeface="Cambria Math" panose="02040503050406030204" pitchFamily="18" charset="0"/>
                              </a:rPr>
                              <m:t>8</m:t>
                            </m:r>
                          </m:den>
                        </m:f>
                      </m:oMath>
                    </m:oMathPara>
                  </a14:m>
                  <a:endParaRPr lang="en-GB" sz="2000" dirty="0"/>
                </a:p>
              </p:txBody>
            </p:sp>
          </mc:Choice>
          <mc:Fallback xmlns="">
            <p:sp>
              <p:nvSpPr>
                <p:cNvPr id="43" name="TextBox 42">
                  <a:extLst>
                    <a:ext uri="{FF2B5EF4-FFF2-40B4-BE49-F238E27FC236}">
                      <a16:creationId xmlns:a16="http://schemas.microsoft.com/office/drawing/2014/main" id="{047EA343-90E2-40AE-9E67-C3A5AE06B71A}"/>
                    </a:ext>
                  </a:extLst>
                </p:cNvPr>
                <p:cNvSpPr txBox="1">
                  <a:spLocks noRot="1" noChangeAspect="1" noMove="1" noResize="1" noEditPoints="1" noAdjustHandles="1" noChangeArrowheads="1" noChangeShapeType="1" noTextEdit="1"/>
                </p:cNvSpPr>
                <p:nvPr/>
              </p:nvSpPr>
              <p:spPr>
                <a:xfrm>
                  <a:off x="2411760" y="4947135"/>
                  <a:ext cx="720080" cy="697114"/>
                </a:xfrm>
                <a:prstGeom prst="rect">
                  <a:avLst/>
                </a:prstGeom>
                <a:blipFill>
                  <a:blip r:embed="rId6"/>
                  <a:stretch>
                    <a:fillRect/>
                  </a:stretch>
                </a:blipFill>
              </p:spPr>
              <p:txBody>
                <a:bodyPr/>
                <a:lstStyle/>
                <a:p>
                  <a:r>
                    <a:rPr lang="en-GB">
                      <a:noFill/>
                    </a:rPr>
                    <a:t> </a:t>
                  </a:r>
                </a:p>
              </p:txBody>
            </p:sp>
          </mc:Fallback>
        </mc:AlternateContent>
      </p:grpSp>
      <p:grpSp>
        <p:nvGrpSpPr>
          <p:cNvPr id="52" name="Group 51">
            <a:extLst>
              <a:ext uri="{FF2B5EF4-FFF2-40B4-BE49-F238E27FC236}">
                <a16:creationId xmlns:a16="http://schemas.microsoft.com/office/drawing/2014/main" id="{5917677F-6CA9-492F-B6F0-106663D99862}"/>
              </a:ext>
            </a:extLst>
          </p:cNvPr>
          <p:cNvGrpSpPr/>
          <p:nvPr/>
        </p:nvGrpSpPr>
        <p:grpSpPr>
          <a:xfrm>
            <a:off x="2697600" y="5612384"/>
            <a:ext cx="2160240" cy="703081"/>
            <a:chOff x="899592" y="4941168"/>
            <a:chExt cx="2160240" cy="703081"/>
          </a:xfrm>
        </p:grpSpPr>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B3D9B1E0-ABDB-4281-AFD3-7D85A1607BB0}"/>
                    </a:ext>
                  </a:extLst>
                </p:cNvPr>
                <p:cNvSpPr txBox="1"/>
                <p:nvPr/>
              </p:nvSpPr>
              <p:spPr>
                <a:xfrm>
                  <a:off x="899592" y="4941168"/>
                  <a:ext cx="720080" cy="697114"/>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f>
                          <m:fPr>
                            <m:ctrlPr>
                              <a:rPr lang="en-GB" sz="2000" i="1" smtClean="0">
                                <a:solidFill>
                                  <a:srgbClr val="836967"/>
                                </a:solidFill>
                                <a:latin typeface="Cambria Math" panose="02040503050406030204" pitchFamily="18" charset="0"/>
                              </a:rPr>
                            </m:ctrlPr>
                          </m:fPr>
                          <m:num>
                            <m:r>
                              <a:rPr lang="en-GB" sz="2000" b="0" i="0" smtClean="0">
                                <a:solidFill>
                                  <a:srgbClr val="836967"/>
                                </a:solidFill>
                                <a:latin typeface="Cambria Math" panose="02040503050406030204" pitchFamily="18" charset="0"/>
                              </a:rPr>
                              <m:t>8</m:t>
                            </m:r>
                          </m:num>
                          <m:den>
                            <m:r>
                              <a:rPr lang="en-GB" sz="2000" b="0" i="0" smtClean="0">
                                <a:latin typeface="Cambria Math" panose="02040503050406030204" pitchFamily="18" charset="0"/>
                              </a:rPr>
                              <m:t>8</m:t>
                            </m:r>
                          </m:den>
                        </m:f>
                      </m:oMath>
                    </m:oMathPara>
                  </a14:m>
                  <a:endParaRPr lang="en-GB" sz="2000" dirty="0"/>
                </a:p>
              </p:txBody>
            </p:sp>
          </mc:Choice>
          <mc:Fallback xmlns="">
            <p:sp>
              <p:nvSpPr>
                <p:cNvPr id="53" name="TextBox 52">
                  <a:extLst>
                    <a:ext uri="{FF2B5EF4-FFF2-40B4-BE49-F238E27FC236}">
                      <a16:creationId xmlns:a16="http://schemas.microsoft.com/office/drawing/2014/main" id="{B3D9B1E0-ABDB-4281-AFD3-7D85A1607BB0}"/>
                    </a:ext>
                  </a:extLst>
                </p:cNvPr>
                <p:cNvSpPr txBox="1">
                  <a:spLocks noRot="1" noChangeAspect="1" noMove="1" noResize="1" noEditPoints="1" noAdjustHandles="1" noChangeArrowheads="1" noChangeShapeType="1" noTextEdit="1"/>
                </p:cNvSpPr>
                <p:nvPr/>
              </p:nvSpPr>
              <p:spPr>
                <a:xfrm>
                  <a:off x="899592" y="4941168"/>
                  <a:ext cx="720080" cy="697114"/>
                </a:xfrm>
                <a:prstGeom prst="rect">
                  <a:avLst/>
                </a:prstGeom>
                <a:blipFill>
                  <a:blip r:embed="rId7"/>
                  <a:stretch>
                    <a:fillRect/>
                  </a:stretch>
                </a:blipFill>
              </p:spPr>
              <p:txBody>
                <a:bodyPr/>
                <a:lstStyle/>
                <a:p>
                  <a:r>
                    <a:rPr lang="en-GB">
                      <a:noFill/>
                    </a:rPr>
                    <a:t> </a:t>
                  </a:r>
                </a:p>
              </p:txBody>
            </p:sp>
          </mc:Fallback>
        </mc:AlternateContent>
        <p:sp>
          <p:nvSpPr>
            <p:cNvPr id="54" name="TextBox 53">
              <a:extLst>
                <a:ext uri="{FF2B5EF4-FFF2-40B4-BE49-F238E27FC236}">
                  <a16:creationId xmlns:a16="http://schemas.microsoft.com/office/drawing/2014/main" id="{91DF14D5-E92D-457B-BE31-21D7584E8F9E}"/>
                </a:ext>
              </a:extLst>
            </p:cNvPr>
            <p:cNvSpPr txBox="1"/>
            <p:nvPr/>
          </p:nvSpPr>
          <p:spPr>
            <a:xfrm>
              <a:off x="1475656" y="5044593"/>
              <a:ext cx="984565" cy="461665"/>
            </a:xfrm>
            <a:prstGeom prst="rect">
              <a:avLst/>
            </a:prstGeom>
            <a:noFill/>
          </p:spPr>
          <p:txBody>
            <a:bodyPr wrap="none" rtlCol="0">
              <a:spAutoFit/>
            </a:bodyPr>
            <a:lstStyle/>
            <a:p>
              <a:pPr>
                <a:buNone/>
              </a:pPr>
              <a:r>
                <a:rPr lang="en-GB" sz="2400" dirty="0">
                  <a:latin typeface="Calibri" panose="020F0502020204030204" pitchFamily="34" charset="0"/>
                  <a:cs typeface="Calibri" panose="020F0502020204030204" pitchFamily="34" charset="0"/>
                </a:rPr>
                <a:t>-        =</a:t>
              </a:r>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238B54DE-CD4B-497B-9D60-6D3B4F2F7BD4}"/>
                    </a:ext>
                  </a:extLst>
                </p:cNvPr>
                <p:cNvSpPr txBox="1"/>
                <p:nvPr/>
              </p:nvSpPr>
              <p:spPr>
                <a:xfrm>
                  <a:off x="1619672" y="4941168"/>
                  <a:ext cx="720080" cy="697114"/>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f>
                          <m:fPr>
                            <m:ctrlPr>
                              <a:rPr lang="en-GB" sz="2000" i="1" smtClean="0">
                                <a:solidFill>
                                  <a:srgbClr val="836967"/>
                                </a:solidFill>
                                <a:latin typeface="Cambria Math" panose="02040503050406030204" pitchFamily="18" charset="0"/>
                              </a:rPr>
                            </m:ctrlPr>
                          </m:fPr>
                          <m:num>
                            <m:r>
                              <a:rPr lang="en-GB" sz="2000" b="0" i="0" smtClean="0">
                                <a:solidFill>
                                  <a:srgbClr val="836967"/>
                                </a:solidFill>
                                <a:latin typeface="Cambria Math" panose="02040503050406030204" pitchFamily="18" charset="0"/>
                              </a:rPr>
                              <m:t>3</m:t>
                            </m:r>
                          </m:num>
                          <m:den>
                            <m:r>
                              <a:rPr lang="en-GB" sz="2000" b="0" i="0" smtClean="0">
                                <a:latin typeface="Cambria Math" panose="02040503050406030204" pitchFamily="18" charset="0"/>
                              </a:rPr>
                              <m:t>8</m:t>
                            </m:r>
                          </m:den>
                        </m:f>
                      </m:oMath>
                    </m:oMathPara>
                  </a14:m>
                  <a:endParaRPr lang="en-GB" sz="2000" dirty="0"/>
                </a:p>
              </p:txBody>
            </p:sp>
          </mc:Choice>
          <mc:Fallback xmlns="">
            <p:sp>
              <p:nvSpPr>
                <p:cNvPr id="55" name="TextBox 54">
                  <a:extLst>
                    <a:ext uri="{FF2B5EF4-FFF2-40B4-BE49-F238E27FC236}">
                      <a16:creationId xmlns:a16="http://schemas.microsoft.com/office/drawing/2014/main" id="{238B54DE-CD4B-497B-9D60-6D3B4F2F7BD4}"/>
                    </a:ext>
                  </a:extLst>
                </p:cNvPr>
                <p:cNvSpPr txBox="1">
                  <a:spLocks noRot="1" noChangeAspect="1" noMove="1" noResize="1" noEditPoints="1" noAdjustHandles="1" noChangeArrowheads="1" noChangeShapeType="1" noTextEdit="1"/>
                </p:cNvSpPr>
                <p:nvPr/>
              </p:nvSpPr>
              <p:spPr>
                <a:xfrm>
                  <a:off x="1619672" y="4941168"/>
                  <a:ext cx="720080" cy="697114"/>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4B957F68-110E-4A77-89BC-E3E75E4155B4}"/>
                    </a:ext>
                  </a:extLst>
                </p:cNvPr>
                <p:cNvSpPr txBox="1"/>
                <p:nvPr/>
              </p:nvSpPr>
              <p:spPr>
                <a:xfrm>
                  <a:off x="2339752" y="4947135"/>
                  <a:ext cx="720080" cy="697114"/>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f>
                          <m:fPr>
                            <m:ctrlPr>
                              <a:rPr lang="en-GB" sz="2000" i="1" smtClean="0">
                                <a:solidFill>
                                  <a:srgbClr val="836967"/>
                                </a:solidFill>
                                <a:latin typeface="Cambria Math" panose="02040503050406030204" pitchFamily="18" charset="0"/>
                              </a:rPr>
                            </m:ctrlPr>
                          </m:fPr>
                          <m:num>
                            <m:r>
                              <a:rPr lang="en-GB" sz="2000" b="0" i="0" smtClean="0">
                                <a:solidFill>
                                  <a:srgbClr val="836967"/>
                                </a:solidFill>
                                <a:latin typeface="Cambria Math" panose="02040503050406030204" pitchFamily="18" charset="0"/>
                              </a:rPr>
                              <m:t>5</m:t>
                            </m:r>
                          </m:num>
                          <m:den>
                            <m:r>
                              <a:rPr lang="en-GB" sz="2000" b="0" i="0" smtClean="0">
                                <a:latin typeface="Cambria Math" panose="02040503050406030204" pitchFamily="18" charset="0"/>
                              </a:rPr>
                              <m:t>8</m:t>
                            </m:r>
                          </m:den>
                        </m:f>
                      </m:oMath>
                    </m:oMathPara>
                  </a14:m>
                  <a:endParaRPr lang="en-GB" sz="2000" dirty="0"/>
                </a:p>
              </p:txBody>
            </p:sp>
          </mc:Choice>
          <mc:Fallback xmlns="">
            <p:sp>
              <p:nvSpPr>
                <p:cNvPr id="56" name="TextBox 55">
                  <a:extLst>
                    <a:ext uri="{FF2B5EF4-FFF2-40B4-BE49-F238E27FC236}">
                      <a16:creationId xmlns:a16="http://schemas.microsoft.com/office/drawing/2014/main" id="{4B957F68-110E-4A77-89BC-E3E75E4155B4}"/>
                    </a:ext>
                  </a:extLst>
                </p:cNvPr>
                <p:cNvSpPr txBox="1">
                  <a:spLocks noRot="1" noChangeAspect="1" noMove="1" noResize="1" noEditPoints="1" noAdjustHandles="1" noChangeArrowheads="1" noChangeShapeType="1" noTextEdit="1"/>
                </p:cNvSpPr>
                <p:nvPr/>
              </p:nvSpPr>
              <p:spPr>
                <a:xfrm>
                  <a:off x="2339752" y="4947135"/>
                  <a:ext cx="720080" cy="697114"/>
                </a:xfrm>
                <a:prstGeom prst="rect">
                  <a:avLst/>
                </a:prstGeom>
                <a:blipFill>
                  <a:blip r:embed="rId9"/>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75570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AC6FAB-58E4-45FB-91BA-C2F5DFDFBF80}"/>
              </a:ext>
            </a:extLst>
          </p:cNvPr>
          <p:cNvSpPr>
            <a:spLocks noGrp="1"/>
          </p:cNvSpPr>
          <p:nvPr>
            <p:ph idx="1"/>
          </p:nvPr>
        </p:nvSpPr>
        <p:spPr>
          <a:xfrm>
            <a:off x="368555" y="754170"/>
            <a:ext cx="8406890" cy="4763062"/>
          </a:xfrm>
        </p:spPr>
        <p:txBody>
          <a:bodyPr>
            <a:normAutofit lnSpcReduction="10000"/>
          </a:bodyPr>
          <a:lstStyle/>
          <a:p>
            <a:pPr marL="0" indent="0"/>
            <a:r>
              <a:rPr lang="en-GB" sz="2400" dirty="0">
                <a:latin typeface="Calibri" panose="020F0502020204030204" pitchFamily="34" charset="0"/>
                <a:cs typeface="Calibri" panose="020F0502020204030204" pitchFamily="34" charset="0"/>
              </a:rPr>
              <a:t>Ella eats      of a pizza.</a:t>
            </a:r>
          </a:p>
          <a:p>
            <a:pPr marL="0" indent="0"/>
            <a:endParaRPr lang="en-GB" sz="2400" dirty="0">
              <a:latin typeface="Calibri" panose="020F0502020204030204" pitchFamily="34" charset="0"/>
              <a:cs typeface="Calibri" panose="020F0502020204030204" pitchFamily="34" charset="0"/>
            </a:endParaRPr>
          </a:p>
          <a:p>
            <a:pPr marL="0" indent="0"/>
            <a:r>
              <a:rPr lang="en-GB" sz="2400" dirty="0">
                <a:latin typeface="Calibri" panose="020F0502020204030204" pitchFamily="34" charset="0"/>
                <a:cs typeface="Calibri" panose="020F0502020204030204" pitchFamily="34" charset="0"/>
              </a:rPr>
              <a:t>Tom eats      of it.</a:t>
            </a:r>
          </a:p>
          <a:p>
            <a:pPr marL="0" indent="0"/>
            <a:endParaRPr lang="en-GB" sz="2400" dirty="0">
              <a:latin typeface="Calibri" panose="020F0502020204030204" pitchFamily="34" charset="0"/>
              <a:cs typeface="Calibri" panose="020F0502020204030204" pitchFamily="34" charset="0"/>
            </a:endParaRPr>
          </a:p>
          <a:p>
            <a:pPr marL="0" indent="0"/>
            <a:endParaRPr lang="en-GB" sz="2400" dirty="0">
              <a:latin typeface="Calibri" panose="020F0502020204030204" pitchFamily="34" charset="0"/>
              <a:cs typeface="Calibri" panose="020F0502020204030204" pitchFamily="34" charset="0"/>
            </a:endParaRPr>
          </a:p>
          <a:p>
            <a:pPr marL="0" indent="0"/>
            <a:endParaRPr lang="en-GB" sz="2400" dirty="0">
              <a:latin typeface="Calibri" panose="020F0502020204030204" pitchFamily="34" charset="0"/>
              <a:cs typeface="Calibri" panose="020F0502020204030204" pitchFamily="34" charset="0"/>
            </a:endParaRPr>
          </a:p>
          <a:p>
            <a:pPr marL="0" indent="0"/>
            <a:r>
              <a:rPr lang="en-GB" sz="2400" dirty="0">
                <a:latin typeface="Calibri" panose="020F0502020204030204" pitchFamily="34" charset="0"/>
                <a:cs typeface="Calibri" panose="020F0502020204030204" pitchFamily="34" charset="0"/>
              </a:rPr>
              <a:t>What fraction do they eat altogether? </a:t>
            </a:r>
          </a:p>
          <a:p>
            <a:pPr marL="0" indent="0"/>
            <a:endParaRPr lang="en-GB" sz="2400" dirty="0">
              <a:latin typeface="Calibri" panose="020F0502020204030204" pitchFamily="34" charset="0"/>
              <a:cs typeface="Calibri" panose="020F0502020204030204" pitchFamily="34" charset="0"/>
            </a:endParaRPr>
          </a:p>
          <a:p>
            <a:pPr marL="0" indent="0"/>
            <a:endParaRPr lang="en-GB" sz="2400" dirty="0">
              <a:latin typeface="Calibri" panose="020F0502020204030204" pitchFamily="34" charset="0"/>
              <a:cs typeface="Calibri" panose="020F0502020204030204" pitchFamily="34" charset="0"/>
            </a:endParaRPr>
          </a:p>
          <a:p>
            <a:pPr marL="0" indent="0"/>
            <a:endParaRPr lang="en-GB" sz="2400" dirty="0">
              <a:latin typeface="Calibri" panose="020F0502020204030204" pitchFamily="34" charset="0"/>
              <a:cs typeface="Calibri" panose="020F0502020204030204" pitchFamily="34" charset="0"/>
            </a:endParaRPr>
          </a:p>
          <a:p>
            <a:pPr marL="0" indent="0"/>
            <a:r>
              <a:rPr lang="en-GB" sz="2400" dirty="0">
                <a:latin typeface="Calibri" panose="020F0502020204030204" pitchFamily="34" charset="0"/>
                <a:cs typeface="Calibri" panose="020F0502020204030204" pitchFamily="34" charset="0"/>
              </a:rPr>
              <a:t>What fraction is left?</a:t>
            </a:r>
          </a:p>
        </p:txBody>
      </p:sp>
      <p:pic>
        <p:nvPicPr>
          <p:cNvPr id="1026" name="Picture 2" descr="Image result for pizza hut">
            <a:extLst>
              <a:ext uri="{FF2B5EF4-FFF2-40B4-BE49-F238E27FC236}">
                <a16:creationId xmlns:a16="http://schemas.microsoft.com/office/drawing/2014/main" id="{AABF866E-2000-4E9A-930C-338006FADF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994"/>
          <a:stretch/>
        </p:blipFill>
        <p:spPr bwMode="auto">
          <a:xfrm>
            <a:off x="4959187" y="395903"/>
            <a:ext cx="2476500" cy="150458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0C53C42-4D10-4726-B281-987D7042984A}"/>
                  </a:ext>
                </a:extLst>
              </p:cNvPr>
              <p:cNvSpPr txBox="1"/>
              <p:nvPr/>
            </p:nvSpPr>
            <p:spPr>
              <a:xfrm>
                <a:off x="1348273" y="616179"/>
                <a:ext cx="720080" cy="668516"/>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f>
                        <m:fPr>
                          <m:ctrlPr>
                            <a:rPr lang="en-GB" sz="2000" i="1" smtClean="0">
                              <a:solidFill>
                                <a:srgbClr val="836967"/>
                              </a:solidFill>
                              <a:latin typeface="Cambria Math" panose="02040503050406030204" pitchFamily="18" charset="0"/>
                            </a:rPr>
                          </m:ctrlPr>
                        </m:fPr>
                        <m:num>
                          <m:r>
                            <a:rPr lang="en-GB" sz="2000" b="0" i="0" smtClean="0">
                              <a:solidFill>
                                <a:srgbClr val="836967"/>
                              </a:solidFill>
                              <a:latin typeface="Cambria Math" panose="02040503050406030204" pitchFamily="18" charset="0"/>
                            </a:rPr>
                            <m:t>1</m:t>
                          </m:r>
                        </m:num>
                        <m:den>
                          <m:r>
                            <a:rPr lang="en-GB" sz="2000" b="0" i="0" smtClean="0">
                              <a:solidFill>
                                <a:srgbClr val="836967"/>
                              </a:solidFill>
                              <a:latin typeface="Cambria Math" panose="02040503050406030204" pitchFamily="18" charset="0"/>
                            </a:rPr>
                            <m:t>5</m:t>
                          </m:r>
                        </m:den>
                      </m:f>
                    </m:oMath>
                  </m:oMathPara>
                </a14:m>
                <a:endParaRPr lang="en-GB" sz="2000" dirty="0"/>
              </a:p>
            </p:txBody>
          </p:sp>
        </mc:Choice>
        <mc:Fallback xmlns="">
          <p:sp>
            <p:nvSpPr>
              <p:cNvPr id="5" name="TextBox 4">
                <a:extLst>
                  <a:ext uri="{FF2B5EF4-FFF2-40B4-BE49-F238E27FC236}">
                    <a16:creationId xmlns:a16="http://schemas.microsoft.com/office/drawing/2014/main" id="{00C53C42-4D10-4726-B281-987D7042984A}"/>
                  </a:ext>
                </a:extLst>
              </p:cNvPr>
              <p:cNvSpPr txBox="1">
                <a:spLocks noRot="1" noChangeAspect="1" noMove="1" noResize="1" noEditPoints="1" noAdjustHandles="1" noChangeArrowheads="1" noChangeShapeType="1" noTextEdit="1"/>
              </p:cNvSpPr>
              <p:nvPr/>
            </p:nvSpPr>
            <p:spPr>
              <a:xfrm>
                <a:off x="1348273" y="616179"/>
                <a:ext cx="720080" cy="668516"/>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6739178-1EEE-4158-917B-6C32495DEF4A}"/>
                  </a:ext>
                </a:extLst>
              </p:cNvPr>
              <p:cNvSpPr txBox="1"/>
              <p:nvPr/>
            </p:nvSpPr>
            <p:spPr>
              <a:xfrm>
                <a:off x="1439652" y="1449384"/>
                <a:ext cx="720080" cy="697050"/>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f>
                        <m:fPr>
                          <m:ctrlPr>
                            <a:rPr lang="en-GB" sz="2000" i="1" smtClean="0">
                              <a:solidFill>
                                <a:srgbClr val="836967"/>
                              </a:solidFill>
                              <a:latin typeface="Cambria Math" panose="02040503050406030204" pitchFamily="18" charset="0"/>
                            </a:rPr>
                          </m:ctrlPr>
                        </m:fPr>
                        <m:num>
                          <m:r>
                            <a:rPr lang="en-GB" sz="2000" b="0" i="0" smtClean="0">
                              <a:solidFill>
                                <a:srgbClr val="836967"/>
                              </a:solidFill>
                              <a:latin typeface="Cambria Math" panose="02040503050406030204" pitchFamily="18" charset="0"/>
                            </a:rPr>
                            <m:t>2</m:t>
                          </m:r>
                        </m:num>
                        <m:den>
                          <m:r>
                            <a:rPr lang="en-GB" sz="2000" b="0" i="0" smtClean="0">
                              <a:solidFill>
                                <a:srgbClr val="836967"/>
                              </a:solidFill>
                              <a:latin typeface="Cambria Math" panose="02040503050406030204" pitchFamily="18" charset="0"/>
                            </a:rPr>
                            <m:t>5</m:t>
                          </m:r>
                        </m:den>
                      </m:f>
                    </m:oMath>
                  </m:oMathPara>
                </a14:m>
                <a:endParaRPr lang="en-GB" sz="2000" dirty="0"/>
              </a:p>
            </p:txBody>
          </p:sp>
        </mc:Choice>
        <mc:Fallback xmlns="">
          <p:sp>
            <p:nvSpPr>
              <p:cNvPr id="8" name="TextBox 7">
                <a:extLst>
                  <a:ext uri="{FF2B5EF4-FFF2-40B4-BE49-F238E27FC236}">
                    <a16:creationId xmlns:a16="http://schemas.microsoft.com/office/drawing/2014/main" id="{B6739178-1EEE-4158-917B-6C32495DEF4A}"/>
                  </a:ext>
                </a:extLst>
              </p:cNvPr>
              <p:cNvSpPr txBox="1">
                <a:spLocks noRot="1" noChangeAspect="1" noMove="1" noResize="1" noEditPoints="1" noAdjustHandles="1" noChangeArrowheads="1" noChangeShapeType="1" noTextEdit="1"/>
              </p:cNvSpPr>
              <p:nvPr/>
            </p:nvSpPr>
            <p:spPr>
              <a:xfrm>
                <a:off x="1439652" y="1449384"/>
                <a:ext cx="720080" cy="697050"/>
              </a:xfrm>
              <a:prstGeom prst="rect">
                <a:avLst/>
              </a:prstGeom>
              <a:blipFill>
                <a:blip r:embed="rId4"/>
                <a:stretch>
                  <a:fillRect/>
                </a:stretch>
              </a:blipFill>
            </p:spPr>
            <p:txBody>
              <a:bodyPr/>
              <a:lstStyle/>
              <a:p>
                <a:r>
                  <a:rPr lang="en-GB">
                    <a:noFill/>
                  </a:rPr>
                  <a:t> </a:t>
                </a:r>
              </a:p>
            </p:txBody>
          </p:sp>
        </mc:Fallback>
      </mc:AlternateContent>
      <p:grpSp>
        <p:nvGrpSpPr>
          <p:cNvPr id="17" name="Group 16">
            <a:extLst>
              <a:ext uri="{FF2B5EF4-FFF2-40B4-BE49-F238E27FC236}">
                <a16:creationId xmlns:a16="http://schemas.microsoft.com/office/drawing/2014/main" id="{55B2AB76-377D-418D-8B83-4F0FA639F566}"/>
              </a:ext>
            </a:extLst>
          </p:cNvPr>
          <p:cNvGrpSpPr/>
          <p:nvPr/>
        </p:nvGrpSpPr>
        <p:grpSpPr>
          <a:xfrm>
            <a:off x="1692086" y="3871271"/>
            <a:ext cx="2232248" cy="674483"/>
            <a:chOff x="899592" y="4941168"/>
            <a:chExt cx="2232248" cy="674483"/>
          </a:xfrm>
        </p:grpSpPr>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2A0004F-15FF-4837-966B-4F51AA5219EF}"/>
                    </a:ext>
                  </a:extLst>
                </p:cNvPr>
                <p:cNvSpPr txBox="1"/>
                <p:nvPr/>
              </p:nvSpPr>
              <p:spPr>
                <a:xfrm>
                  <a:off x="899592" y="4941168"/>
                  <a:ext cx="720080" cy="668516"/>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f>
                          <m:fPr>
                            <m:ctrlPr>
                              <a:rPr lang="en-GB" sz="2000" i="1" smtClean="0">
                                <a:solidFill>
                                  <a:srgbClr val="836967"/>
                                </a:solidFill>
                                <a:latin typeface="Cambria Math" panose="02040503050406030204" pitchFamily="18" charset="0"/>
                              </a:rPr>
                            </m:ctrlPr>
                          </m:fPr>
                          <m:num>
                            <m:r>
                              <a:rPr lang="en-GB" sz="2000" b="0" i="0" smtClean="0">
                                <a:solidFill>
                                  <a:srgbClr val="836967"/>
                                </a:solidFill>
                                <a:latin typeface="Cambria Math" panose="02040503050406030204" pitchFamily="18" charset="0"/>
                              </a:rPr>
                              <m:t>1</m:t>
                            </m:r>
                          </m:num>
                          <m:den>
                            <m:r>
                              <a:rPr lang="en-GB" sz="2000" b="0" i="0" smtClean="0">
                                <a:latin typeface="Cambria Math" panose="02040503050406030204" pitchFamily="18" charset="0"/>
                              </a:rPr>
                              <m:t>5</m:t>
                            </m:r>
                          </m:den>
                        </m:f>
                      </m:oMath>
                    </m:oMathPara>
                  </a14:m>
                  <a:endParaRPr lang="en-GB" sz="2000" dirty="0"/>
                </a:p>
              </p:txBody>
            </p:sp>
          </mc:Choice>
          <mc:Fallback xmlns="">
            <p:sp>
              <p:nvSpPr>
                <p:cNvPr id="18" name="TextBox 17">
                  <a:extLst>
                    <a:ext uri="{FF2B5EF4-FFF2-40B4-BE49-F238E27FC236}">
                      <a16:creationId xmlns:a16="http://schemas.microsoft.com/office/drawing/2014/main" id="{32A0004F-15FF-4837-966B-4F51AA5219EF}"/>
                    </a:ext>
                  </a:extLst>
                </p:cNvPr>
                <p:cNvSpPr txBox="1">
                  <a:spLocks noRot="1" noChangeAspect="1" noMove="1" noResize="1" noEditPoints="1" noAdjustHandles="1" noChangeArrowheads="1" noChangeShapeType="1" noTextEdit="1"/>
                </p:cNvSpPr>
                <p:nvPr/>
              </p:nvSpPr>
              <p:spPr>
                <a:xfrm>
                  <a:off x="899592" y="4941168"/>
                  <a:ext cx="720080" cy="668516"/>
                </a:xfrm>
                <a:prstGeom prst="rect">
                  <a:avLst/>
                </a:prstGeom>
                <a:blipFill>
                  <a:blip r:embed="rId5"/>
                  <a:stretch>
                    <a:fillRect/>
                  </a:stretch>
                </a:blipFill>
              </p:spPr>
              <p:txBody>
                <a:bodyPr/>
                <a:lstStyle/>
                <a:p>
                  <a:r>
                    <a:rPr lang="en-GB">
                      <a:noFill/>
                    </a:rPr>
                    <a:t> </a:t>
                  </a:r>
                </a:p>
              </p:txBody>
            </p:sp>
          </mc:Fallback>
        </mc:AlternateContent>
        <p:sp>
          <p:nvSpPr>
            <p:cNvPr id="19" name="TextBox 18">
              <a:extLst>
                <a:ext uri="{FF2B5EF4-FFF2-40B4-BE49-F238E27FC236}">
                  <a16:creationId xmlns:a16="http://schemas.microsoft.com/office/drawing/2014/main" id="{9838F735-8044-492C-9AF6-BFA1ABCC347F}"/>
                </a:ext>
              </a:extLst>
            </p:cNvPr>
            <p:cNvSpPr txBox="1"/>
            <p:nvPr/>
          </p:nvSpPr>
          <p:spPr>
            <a:xfrm>
              <a:off x="1475656" y="5044593"/>
              <a:ext cx="1043876" cy="461665"/>
            </a:xfrm>
            <a:prstGeom prst="rect">
              <a:avLst/>
            </a:prstGeom>
            <a:noFill/>
          </p:spPr>
          <p:txBody>
            <a:bodyPr wrap="none" rtlCol="0">
              <a:spAutoFit/>
            </a:bodyPr>
            <a:lstStyle/>
            <a:p>
              <a:pPr>
                <a:buNone/>
              </a:pPr>
              <a:r>
                <a:rPr lang="en-GB" sz="2400" dirty="0">
                  <a:latin typeface="Calibri" panose="020F0502020204030204" pitchFamily="34" charset="0"/>
                  <a:cs typeface="Calibri" panose="020F0502020204030204" pitchFamily="34" charset="0"/>
                </a:rPr>
                <a:t>+        =</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E700D3E-C879-4807-BE48-17B06F59331F}"/>
                    </a:ext>
                  </a:extLst>
                </p:cNvPr>
                <p:cNvSpPr txBox="1"/>
                <p:nvPr/>
              </p:nvSpPr>
              <p:spPr>
                <a:xfrm>
                  <a:off x="1655676" y="4941168"/>
                  <a:ext cx="720080" cy="668516"/>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f>
                          <m:fPr>
                            <m:ctrlPr>
                              <a:rPr lang="en-GB" sz="2000" i="1" smtClean="0">
                                <a:solidFill>
                                  <a:srgbClr val="836967"/>
                                </a:solidFill>
                                <a:latin typeface="Cambria Math" panose="02040503050406030204" pitchFamily="18" charset="0"/>
                              </a:rPr>
                            </m:ctrlPr>
                          </m:fPr>
                          <m:num>
                            <m:r>
                              <a:rPr lang="en-GB" sz="2000" b="0" i="0" smtClean="0">
                                <a:solidFill>
                                  <a:srgbClr val="836967"/>
                                </a:solidFill>
                                <a:latin typeface="Cambria Math" panose="02040503050406030204" pitchFamily="18" charset="0"/>
                              </a:rPr>
                              <m:t>2</m:t>
                            </m:r>
                          </m:num>
                          <m:den>
                            <m:r>
                              <a:rPr lang="en-GB" sz="2000" b="0" i="0" smtClean="0">
                                <a:solidFill>
                                  <a:srgbClr val="836967"/>
                                </a:solidFill>
                                <a:latin typeface="Cambria Math" panose="02040503050406030204" pitchFamily="18" charset="0"/>
                              </a:rPr>
                              <m:t>5</m:t>
                            </m:r>
                          </m:den>
                        </m:f>
                      </m:oMath>
                    </m:oMathPara>
                  </a14:m>
                  <a:endParaRPr lang="en-GB" sz="2000" dirty="0"/>
                </a:p>
              </p:txBody>
            </p:sp>
          </mc:Choice>
          <mc:Fallback xmlns="">
            <p:sp>
              <p:nvSpPr>
                <p:cNvPr id="20" name="TextBox 19">
                  <a:extLst>
                    <a:ext uri="{FF2B5EF4-FFF2-40B4-BE49-F238E27FC236}">
                      <a16:creationId xmlns:a16="http://schemas.microsoft.com/office/drawing/2014/main" id="{BE700D3E-C879-4807-BE48-17B06F59331F}"/>
                    </a:ext>
                  </a:extLst>
                </p:cNvPr>
                <p:cNvSpPr txBox="1">
                  <a:spLocks noRot="1" noChangeAspect="1" noMove="1" noResize="1" noEditPoints="1" noAdjustHandles="1" noChangeArrowheads="1" noChangeShapeType="1" noTextEdit="1"/>
                </p:cNvSpPr>
                <p:nvPr/>
              </p:nvSpPr>
              <p:spPr>
                <a:xfrm>
                  <a:off x="1655676" y="4941168"/>
                  <a:ext cx="720080" cy="668516"/>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63C90AB-29C0-4798-AEE9-ED9C703DE312}"/>
                    </a:ext>
                  </a:extLst>
                </p:cNvPr>
                <p:cNvSpPr txBox="1"/>
                <p:nvPr/>
              </p:nvSpPr>
              <p:spPr>
                <a:xfrm>
                  <a:off x="2411760" y="4947135"/>
                  <a:ext cx="720080" cy="668516"/>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f>
                          <m:fPr>
                            <m:ctrlPr>
                              <a:rPr lang="en-GB" sz="2000" i="1" smtClean="0">
                                <a:solidFill>
                                  <a:srgbClr val="836967"/>
                                </a:solidFill>
                                <a:latin typeface="Cambria Math" panose="02040503050406030204" pitchFamily="18" charset="0"/>
                              </a:rPr>
                            </m:ctrlPr>
                          </m:fPr>
                          <m:num>
                            <m:r>
                              <a:rPr lang="en-GB" sz="2000" b="0" i="0" smtClean="0">
                                <a:solidFill>
                                  <a:srgbClr val="836967"/>
                                </a:solidFill>
                                <a:latin typeface="Cambria Math" panose="02040503050406030204" pitchFamily="18" charset="0"/>
                              </a:rPr>
                              <m:t>3</m:t>
                            </m:r>
                          </m:num>
                          <m:den>
                            <m:r>
                              <a:rPr lang="en-GB" sz="2000" b="0" i="0" smtClean="0">
                                <a:solidFill>
                                  <a:srgbClr val="836967"/>
                                </a:solidFill>
                                <a:latin typeface="Cambria Math" panose="02040503050406030204" pitchFamily="18" charset="0"/>
                              </a:rPr>
                              <m:t>5</m:t>
                            </m:r>
                          </m:den>
                        </m:f>
                      </m:oMath>
                    </m:oMathPara>
                  </a14:m>
                  <a:endParaRPr lang="en-GB" sz="2000" dirty="0"/>
                </a:p>
              </p:txBody>
            </p:sp>
          </mc:Choice>
          <mc:Fallback xmlns="">
            <p:sp>
              <p:nvSpPr>
                <p:cNvPr id="21" name="TextBox 20">
                  <a:extLst>
                    <a:ext uri="{FF2B5EF4-FFF2-40B4-BE49-F238E27FC236}">
                      <a16:creationId xmlns:a16="http://schemas.microsoft.com/office/drawing/2014/main" id="{763C90AB-29C0-4798-AEE9-ED9C703DE312}"/>
                    </a:ext>
                  </a:extLst>
                </p:cNvPr>
                <p:cNvSpPr txBox="1">
                  <a:spLocks noRot="1" noChangeAspect="1" noMove="1" noResize="1" noEditPoints="1" noAdjustHandles="1" noChangeArrowheads="1" noChangeShapeType="1" noTextEdit="1"/>
                </p:cNvSpPr>
                <p:nvPr/>
              </p:nvSpPr>
              <p:spPr>
                <a:xfrm>
                  <a:off x="2411760" y="4947135"/>
                  <a:ext cx="720080" cy="668516"/>
                </a:xfrm>
                <a:prstGeom prst="rect">
                  <a:avLst/>
                </a:prstGeom>
                <a:blipFill>
                  <a:blip r:embed="rId7"/>
                  <a:stretch>
                    <a:fillRect/>
                  </a:stretch>
                </a:blipFill>
              </p:spPr>
              <p:txBody>
                <a:bodyPr/>
                <a:lstStyle/>
                <a:p>
                  <a:r>
                    <a:rPr lang="en-GB">
                      <a:noFill/>
                    </a:rPr>
                    <a:t> </a:t>
                  </a:r>
                </a:p>
              </p:txBody>
            </p:sp>
          </mc:Fallback>
        </mc:AlternateContent>
      </p:grpSp>
      <p:grpSp>
        <p:nvGrpSpPr>
          <p:cNvPr id="22" name="Group 21">
            <a:extLst>
              <a:ext uri="{FF2B5EF4-FFF2-40B4-BE49-F238E27FC236}">
                <a16:creationId xmlns:a16="http://schemas.microsoft.com/office/drawing/2014/main" id="{79E9247C-8188-47C3-9931-AE046FC671AF}"/>
              </a:ext>
            </a:extLst>
          </p:cNvPr>
          <p:cNvGrpSpPr/>
          <p:nvPr/>
        </p:nvGrpSpPr>
        <p:grpSpPr>
          <a:xfrm>
            <a:off x="3158561" y="5249930"/>
            <a:ext cx="2160240" cy="697114"/>
            <a:chOff x="899592" y="4941168"/>
            <a:chExt cx="2160240" cy="697114"/>
          </a:xfrm>
        </p:grpSpPr>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78691D3-6F50-4434-9FFB-A8B3D7D2D426}"/>
                    </a:ext>
                  </a:extLst>
                </p:cNvPr>
                <p:cNvSpPr txBox="1"/>
                <p:nvPr/>
              </p:nvSpPr>
              <p:spPr>
                <a:xfrm>
                  <a:off x="899592" y="4941168"/>
                  <a:ext cx="720080" cy="697114"/>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f>
                          <m:fPr>
                            <m:ctrlPr>
                              <a:rPr lang="en-GB" sz="2000" i="1" smtClean="0">
                                <a:solidFill>
                                  <a:srgbClr val="836967"/>
                                </a:solidFill>
                                <a:latin typeface="Cambria Math" panose="02040503050406030204" pitchFamily="18" charset="0"/>
                              </a:rPr>
                            </m:ctrlPr>
                          </m:fPr>
                          <m:num>
                            <m:r>
                              <a:rPr lang="en-GB" sz="2000" b="0" i="0" smtClean="0">
                                <a:solidFill>
                                  <a:srgbClr val="836967"/>
                                </a:solidFill>
                                <a:latin typeface="Cambria Math" panose="02040503050406030204" pitchFamily="18" charset="0"/>
                              </a:rPr>
                              <m:t>5</m:t>
                            </m:r>
                          </m:num>
                          <m:den>
                            <m:r>
                              <a:rPr lang="en-GB" sz="2000" b="0" i="0" smtClean="0">
                                <a:latin typeface="Cambria Math" panose="02040503050406030204" pitchFamily="18" charset="0"/>
                              </a:rPr>
                              <m:t>5</m:t>
                            </m:r>
                          </m:den>
                        </m:f>
                      </m:oMath>
                    </m:oMathPara>
                  </a14:m>
                  <a:endParaRPr lang="en-GB" sz="2000" dirty="0"/>
                </a:p>
              </p:txBody>
            </p:sp>
          </mc:Choice>
          <mc:Fallback xmlns="">
            <p:sp>
              <p:nvSpPr>
                <p:cNvPr id="23" name="TextBox 22">
                  <a:extLst>
                    <a:ext uri="{FF2B5EF4-FFF2-40B4-BE49-F238E27FC236}">
                      <a16:creationId xmlns:a16="http://schemas.microsoft.com/office/drawing/2014/main" id="{E78691D3-6F50-4434-9FFB-A8B3D7D2D426}"/>
                    </a:ext>
                  </a:extLst>
                </p:cNvPr>
                <p:cNvSpPr txBox="1">
                  <a:spLocks noRot="1" noChangeAspect="1" noMove="1" noResize="1" noEditPoints="1" noAdjustHandles="1" noChangeArrowheads="1" noChangeShapeType="1" noTextEdit="1"/>
                </p:cNvSpPr>
                <p:nvPr/>
              </p:nvSpPr>
              <p:spPr>
                <a:xfrm>
                  <a:off x="899592" y="4941168"/>
                  <a:ext cx="720080" cy="697114"/>
                </a:xfrm>
                <a:prstGeom prst="rect">
                  <a:avLst/>
                </a:prstGeom>
                <a:blipFill>
                  <a:blip r:embed="rId8"/>
                  <a:stretch>
                    <a:fillRect/>
                  </a:stretch>
                </a:blipFill>
              </p:spPr>
              <p:txBody>
                <a:bodyPr/>
                <a:lstStyle/>
                <a:p>
                  <a:r>
                    <a:rPr lang="en-GB">
                      <a:noFill/>
                    </a:rPr>
                    <a:t> </a:t>
                  </a:r>
                </a:p>
              </p:txBody>
            </p:sp>
          </mc:Fallback>
        </mc:AlternateContent>
        <p:sp>
          <p:nvSpPr>
            <p:cNvPr id="24" name="TextBox 23">
              <a:extLst>
                <a:ext uri="{FF2B5EF4-FFF2-40B4-BE49-F238E27FC236}">
                  <a16:creationId xmlns:a16="http://schemas.microsoft.com/office/drawing/2014/main" id="{EE607279-D9C6-415E-8AB8-FE74E83589E4}"/>
                </a:ext>
              </a:extLst>
            </p:cNvPr>
            <p:cNvSpPr txBox="1"/>
            <p:nvPr/>
          </p:nvSpPr>
          <p:spPr>
            <a:xfrm>
              <a:off x="1475656" y="5044593"/>
              <a:ext cx="984565" cy="461665"/>
            </a:xfrm>
            <a:prstGeom prst="rect">
              <a:avLst/>
            </a:prstGeom>
            <a:noFill/>
          </p:spPr>
          <p:txBody>
            <a:bodyPr wrap="none" rtlCol="0">
              <a:spAutoFit/>
            </a:bodyPr>
            <a:lstStyle/>
            <a:p>
              <a:pPr>
                <a:buNone/>
              </a:pPr>
              <a:r>
                <a:rPr lang="en-GB" sz="2400" dirty="0">
                  <a:latin typeface="Calibri" panose="020F0502020204030204" pitchFamily="34" charset="0"/>
                  <a:cs typeface="Calibri" panose="020F0502020204030204" pitchFamily="34" charset="0"/>
                </a:rPr>
                <a:t>-        =</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7620511-9261-4AAF-8DAE-166D5A271801}"/>
                    </a:ext>
                  </a:extLst>
                </p:cNvPr>
                <p:cNvSpPr txBox="1"/>
                <p:nvPr/>
              </p:nvSpPr>
              <p:spPr>
                <a:xfrm>
                  <a:off x="1619672" y="4941168"/>
                  <a:ext cx="720080" cy="668516"/>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f>
                          <m:fPr>
                            <m:ctrlPr>
                              <a:rPr lang="en-GB" sz="2000" i="1" smtClean="0">
                                <a:solidFill>
                                  <a:srgbClr val="836967"/>
                                </a:solidFill>
                                <a:latin typeface="Cambria Math" panose="02040503050406030204" pitchFamily="18" charset="0"/>
                              </a:rPr>
                            </m:ctrlPr>
                          </m:fPr>
                          <m:num>
                            <m:r>
                              <a:rPr lang="en-GB" sz="2000" b="0" i="0" smtClean="0">
                                <a:solidFill>
                                  <a:srgbClr val="836967"/>
                                </a:solidFill>
                                <a:latin typeface="Cambria Math" panose="02040503050406030204" pitchFamily="18" charset="0"/>
                              </a:rPr>
                              <m:t>3</m:t>
                            </m:r>
                          </m:num>
                          <m:den>
                            <m:r>
                              <a:rPr lang="en-GB" sz="2000" b="0" i="0" smtClean="0">
                                <a:solidFill>
                                  <a:srgbClr val="836967"/>
                                </a:solidFill>
                                <a:latin typeface="Cambria Math" panose="02040503050406030204" pitchFamily="18" charset="0"/>
                              </a:rPr>
                              <m:t>5</m:t>
                            </m:r>
                          </m:den>
                        </m:f>
                      </m:oMath>
                    </m:oMathPara>
                  </a14:m>
                  <a:endParaRPr lang="en-GB" sz="2000" dirty="0"/>
                </a:p>
              </p:txBody>
            </p:sp>
          </mc:Choice>
          <mc:Fallback xmlns="">
            <p:sp>
              <p:nvSpPr>
                <p:cNvPr id="25" name="TextBox 24">
                  <a:extLst>
                    <a:ext uri="{FF2B5EF4-FFF2-40B4-BE49-F238E27FC236}">
                      <a16:creationId xmlns:a16="http://schemas.microsoft.com/office/drawing/2014/main" id="{37620511-9261-4AAF-8DAE-166D5A271801}"/>
                    </a:ext>
                  </a:extLst>
                </p:cNvPr>
                <p:cNvSpPr txBox="1">
                  <a:spLocks noRot="1" noChangeAspect="1" noMove="1" noResize="1" noEditPoints="1" noAdjustHandles="1" noChangeArrowheads="1" noChangeShapeType="1" noTextEdit="1"/>
                </p:cNvSpPr>
                <p:nvPr/>
              </p:nvSpPr>
              <p:spPr>
                <a:xfrm>
                  <a:off x="1619672" y="4941168"/>
                  <a:ext cx="720080" cy="668516"/>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9213AA7-631B-43F4-862D-E89D01570835}"/>
                    </a:ext>
                  </a:extLst>
                </p:cNvPr>
                <p:cNvSpPr txBox="1"/>
                <p:nvPr/>
              </p:nvSpPr>
              <p:spPr>
                <a:xfrm>
                  <a:off x="2339752" y="4947135"/>
                  <a:ext cx="720080" cy="668516"/>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f>
                          <m:fPr>
                            <m:ctrlPr>
                              <a:rPr lang="en-GB" sz="2000" i="1" smtClean="0">
                                <a:solidFill>
                                  <a:srgbClr val="836967"/>
                                </a:solidFill>
                                <a:latin typeface="Cambria Math" panose="02040503050406030204" pitchFamily="18" charset="0"/>
                              </a:rPr>
                            </m:ctrlPr>
                          </m:fPr>
                          <m:num>
                            <m:r>
                              <a:rPr lang="en-GB" sz="2000" b="0" i="0" smtClean="0">
                                <a:solidFill>
                                  <a:srgbClr val="836967"/>
                                </a:solidFill>
                                <a:latin typeface="Cambria Math" panose="02040503050406030204" pitchFamily="18" charset="0"/>
                              </a:rPr>
                              <m:t>2</m:t>
                            </m:r>
                          </m:num>
                          <m:den>
                            <m:r>
                              <a:rPr lang="en-GB" sz="2000" b="0" i="0" smtClean="0">
                                <a:solidFill>
                                  <a:srgbClr val="836967"/>
                                </a:solidFill>
                                <a:latin typeface="Cambria Math" panose="02040503050406030204" pitchFamily="18" charset="0"/>
                              </a:rPr>
                              <m:t>5</m:t>
                            </m:r>
                          </m:den>
                        </m:f>
                      </m:oMath>
                    </m:oMathPara>
                  </a14:m>
                  <a:endParaRPr lang="en-GB" sz="2000" dirty="0"/>
                </a:p>
              </p:txBody>
            </p:sp>
          </mc:Choice>
          <mc:Fallback xmlns="">
            <p:sp>
              <p:nvSpPr>
                <p:cNvPr id="26" name="TextBox 25">
                  <a:extLst>
                    <a:ext uri="{FF2B5EF4-FFF2-40B4-BE49-F238E27FC236}">
                      <a16:creationId xmlns:a16="http://schemas.microsoft.com/office/drawing/2014/main" id="{89213AA7-631B-43F4-862D-E89D01570835}"/>
                    </a:ext>
                  </a:extLst>
                </p:cNvPr>
                <p:cNvSpPr txBox="1">
                  <a:spLocks noRot="1" noChangeAspect="1" noMove="1" noResize="1" noEditPoints="1" noAdjustHandles="1" noChangeArrowheads="1" noChangeShapeType="1" noTextEdit="1"/>
                </p:cNvSpPr>
                <p:nvPr/>
              </p:nvSpPr>
              <p:spPr>
                <a:xfrm>
                  <a:off x="2339752" y="4947135"/>
                  <a:ext cx="720080" cy="668516"/>
                </a:xfrm>
                <a:prstGeom prst="rect">
                  <a:avLst/>
                </a:prstGeom>
                <a:blipFill>
                  <a:blip r:embed="rId10"/>
                  <a:stretch>
                    <a:fillRect/>
                  </a:stretch>
                </a:blipFill>
              </p:spPr>
              <p:txBody>
                <a:bodyPr/>
                <a:lstStyle/>
                <a:p>
                  <a:r>
                    <a:rPr lang="en-GB">
                      <a:noFill/>
                    </a:rPr>
                    <a:t> </a:t>
                  </a:r>
                </a:p>
              </p:txBody>
            </p:sp>
          </mc:Fallback>
        </mc:AlternateContent>
      </p:grpSp>
      <p:pic>
        <p:nvPicPr>
          <p:cNvPr id="9" name="Picture 8">
            <a:extLst>
              <a:ext uri="{FF2B5EF4-FFF2-40B4-BE49-F238E27FC236}">
                <a16:creationId xmlns:a16="http://schemas.microsoft.com/office/drawing/2014/main" id="{5982922F-E794-4E0A-944E-343B5125ADEA}"/>
              </a:ext>
            </a:extLst>
          </p:cNvPr>
          <p:cNvPicPr>
            <a:picLocks noChangeAspect="1"/>
          </p:cNvPicPr>
          <p:nvPr/>
        </p:nvPicPr>
        <p:blipFill rotWithShape="1">
          <a:blip r:embed="rId11"/>
          <a:srcRect r="36771" b="-10233"/>
          <a:stretch/>
        </p:blipFill>
        <p:spPr>
          <a:xfrm>
            <a:off x="5457580" y="2258755"/>
            <a:ext cx="2890834" cy="574289"/>
          </a:xfrm>
          <a:prstGeom prst="rect">
            <a:avLst/>
          </a:prstGeom>
        </p:spPr>
      </p:pic>
      <p:grpSp>
        <p:nvGrpSpPr>
          <p:cNvPr id="29" name="Group 28">
            <a:extLst>
              <a:ext uri="{FF2B5EF4-FFF2-40B4-BE49-F238E27FC236}">
                <a16:creationId xmlns:a16="http://schemas.microsoft.com/office/drawing/2014/main" id="{5E7201DB-8125-4BA7-B48D-57D492B369B5}"/>
              </a:ext>
            </a:extLst>
          </p:cNvPr>
          <p:cNvGrpSpPr/>
          <p:nvPr/>
        </p:nvGrpSpPr>
        <p:grpSpPr>
          <a:xfrm>
            <a:off x="4959187" y="3876369"/>
            <a:ext cx="2232248" cy="697050"/>
            <a:chOff x="899592" y="4941168"/>
            <a:chExt cx="2232248" cy="697050"/>
          </a:xfrm>
        </p:grpSpPr>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11A0D9D-1945-4C6C-B040-6E41D0E2E49E}"/>
                    </a:ext>
                  </a:extLst>
                </p:cNvPr>
                <p:cNvSpPr txBox="1"/>
                <p:nvPr/>
              </p:nvSpPr>
              <p:spPr>
                <a:xfrm>
                  <a:off x="899592" y="4941168"/>
                  <a:ext cx="720080" cy="697050"/>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f>
                          <m:fPr>
                            <m:ctrlPr>
                              <a:rPr lang="en-GB" sz="2000" i="1" smtClean="0">
                                <a:solidFill>
                                  <a:srgbClr val="836967"/>
                                </a:solidFill>
                                <a:latin typeface="Cambria Math" panose="02040503050406030204" pitchFamily="18" charset="0"/>
                              </a:rPr>
                            </m:ctrlPr>
                          </m:fPr>
                          <m:num>
                            <m:r>
                              <a:rPr lang="en-GB" sz="2000" b="0" i="0" smtClean="0">
                                <a:solidFill>
                                  <a:srgbClr val="836967"/>
                                </a:solidFill>
                                <a:latin typeface="Cambria Math" panose="02040503050406030204" pitchFamily="18" charset="0"/>
                              </a:rPr>
                              <m:t>2</m:t>
                            </m:r>
                          </m:num>
                          <m:den>
                            <m:r>
                              <a:rPr lang="en-GB" sz="2000" b="0" i="0" smtClean="0">
                                <a:latin typeface="Cambria Math" panose="02040503050406030204" pitchFamily="18" charset="0"/>
                              </a:rPr>
                              <m:t>5</m:t>
                            </m:r>
                          </m:den>
                        </m:f>
                      </m:oMath>
                    </m:oMathPara>
                  </a14:m>
                  <a:endParaRPr lang="en-GB" sz="2000" dirty="0"/>
                </a:p>
              </p:txBody>
            </p:sp>
          </mc:Choice>
          <mc:Fallback xmlns="">
            <p:sp>
              <p:nvSpPr>
                <p:cNvPr id="30" name="TextBox 29">
                  <a:extLst>
                    <a:ext uri="{FF2B5EF4-FFF2-40B4-BE49-F238E27FC236}">
                      <a16:creationId xmlns:a16="http://schemas.microsoft.com/office/drawing/2014/main" id="{211A0D9D-1945-4C6C-B040-6E41D0E2E49E}"/>
                    </a:ext>
                  </a:extLst>
                </p:cNvPr>
                <p:cNvSpPr txBox="1">
                  <a:spLocks noRot="1" noChangeAspect="1" noMove="1" noResize="1" noEditPoints="1" noAdjustHandles="1" noChangeArrowheads="1" noChangeShapeType="1" noTextEdit="1"/>
                </p:cNvSpPr>
                <p:nvPr/>
              </p:nvSpPr>
              <p:spPr>
                <a:xfrm>
                  <a:off x="899592" y="4941168"/>
                  <a:ext cx="720080" cy="697050"/>
                </a:xfrm>
                <a:prstGeom prst="rect">
                  <a:avLst/>
                </a:prstGeom>
                <a:blipFill>
                  <a:blip r:embed="rId12"/>
                  <a:stretch>
                    <a:fillRect/>
                  </a:stretch>
                </a:blipFill>
              </p:spPr>
              <p:txBody>
                <a:bodyPr/>
                <a:lstStyle/>
                <a:p>
                  <a:r>
                    <a:rPr lang="en-GB">
                      <a:noFill/>
                    </a:rPr>
                    <a:t> </a:t>
                  </a:r>
                </a:p>
              </p:txBody>
            </p:sp>
          </mc:Fallback>
        </mc:AlternateContent>
        <p:sp>
          <p:nvSpPr>
            <p:cNvPr id="31" name="TextBox 30">
              <a:extLst>
                <a:ext uri="{FF2B5EF4-FFF2-40B4-BE49-F238E27FC236}">
                  <a16:creationId xmlns:a16="http://schemas.microsoft.com/office/drawing/2014/main" id="{256FEE53-9611-4EF0-A99E-46EEF872DA8A}"/>
                </a:ext>
              </a:extLst>
            </p:cNvPr>
            <p:cNvSpPr txBox="1"/>
            <p:nvPr/>
          </p:nvSpPr>
          <p:spPr>
            <a:xfrm>
              <a:off x="1475656" y="5044593"/>
              <a:ext cx="1043876" cy="461665"/>
            </a:xfrm>
            <a:prstGeom prst="rect">
              <a:avLst/>
            </a:prstGeom>
            <a:noFill/>
          </p:spPr>
          <p:txBody>
            <a:bodyPr wrap="none" rtlCol="0">
              <a:spAutoFit/>
            </a:bodyPr>
            <a:lstStyle/>
            <a:p>
              <a:pPr>
                <a:buNone/>
              </a:pPr>
              <a:r>
                <a:rPr lang="en-GB" sz="2400" dirty="0">
                  <a:latin typeface="Calibri" panose="020F0502020204030204" pitchFamily="34" charset="0"/>
                  <a:cs typeface="Calibri" panose="020F0502020204030204" pitchFamily="34" charset="0"/>
                </a:rPr>
                <a:t>+        =</a:t>
              </a: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4F5DE224-E3F6-4853-9274-E55B4FFC553B}"/>
                    </a:ext>
                  </a:extLst>
                </p:cNvPr>
                <p:cNvSpPr txBox="1"/>
                <p:nvPr/>
              </p:nvSpPr>
              <p:spPr>
                <a:xfrm>
                  <a:off x="1655676" y="4941168"/>
                  <a:ext cx="720080" cy="697050"/>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f>
                          <m:fPr>
                            <m:ctrlPr>
                              <a:rPr lang="en-GB" sz="2000" i="1" smtClean="0">
                                <a:solidFill>
                                  <a:srgbClr val="836967"/>
                                </a:solidFill>
                                <a:latin typeface="Cambria Math" panose="02040503050406030204" pitchFamily="18" charset="0"/>
                              </a:rPr>
                            </m:ctrlPr>
                          </m:fPr>
                          <m:num>
                            <m:r>
                              <a:rPr lang="en-GB" sz="2000" b="0" i="0" smtClean="0">
                                <a:solidFill>
                                  <a:srgbClr val="836967"/>
                                </a:solidFill>
                                <a:latin typeface="Cambria Math" panose="02040503050406030204" pitchFamily="18" charset="0"/>
                              </a:rPr>
                              <m:t>1</m:t>
                            </m:r>
                          </m:num>
                          <m:den>
                            <m:r>
                              <a:rPr lang="en-GB" sz="2000" b="0" i="0" smtClean="0">
                                <a:solidFill>
                                  <a:srgbClr val="836967"/>
                                </a:solidFill>
                                <a:latin typeface="Cambria Math" panose="02040503050406030204" pitchFamily="18" charset="0"/>
                              </a:rPr>
                              <m:t>5</m:t>
                            </m:r>
                          </m:den>
                        </m:f>
                      </m:oMath>
                    </m:oMathPara>
                  </a14:m>
                  <a:endParaRPr lang="en-GB" sz="2000" dirty="0"/>
                </a:p>
              </p:txBody>
            </p:sp>
          </mc:Choice>
          <mc:Fallback xmlns="">
            <p:sp>
              <p:nvSpPr>
                <p:cNvPr id="32" name="TextBox 31">
                  <a:extLst>
                    <a:ext uri="{FF2B5EF4-FFF2-40B4-BE49-F238E27FC236}">
                      <a16:creationId xmlns:a16="http://schemas.microsoft.com/office/drawing/2014/main" id="{4F5DE224-E3F6-4853-9274-E55B4FFC553B}"/>
                    </a:ext>
                  </a:extLst>
                </p:cNvPr>
                <p:cNvSpPr txBox="1">
                  <a:spLocks noRot="1" noChangeAspect="1" noMove="1" noResize="1" noEditPoints="1" noAdjustHandles="1" noChangeArrowheads="1" noChangeShapeType="1" noTextEdit="1"/>
                </p:cNvSpPr>
                <p:nvPr/>
              </p:nvSpPr>
              <p:spPr>
                <a:xfrm>
                  <a:off x="1655676" y="4941168"/>
                  <a:ext cx="720080" cy="697050"/>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DE057CBD-7D1B-4F48-86E7-41888450067C}"/>
                    </a:ext>
                  </a:extLst>
                </p:cNvPr>
                <p:cNvSpPr txBox="1"/>
                <p:nvPr/>
              </p:nvSpPr>
              <p:spPr>
                <a:xfrm>
                  <a:off x="2411760" y="4947135"/>
                  <a:ext cx="720080" cy="668516"/>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f>
                          <m:fPr>
                            <m:ctrlPr>
                              <a:rPr lang="en-GB" sz="2000" i="1" smtClean="0">
                                <a:solidFill>
                                  <a:srgbClr val="836967"/>
                                </a:solidFill>
                                <a:latin typeface="Cambria Math" panose="02040503050406030204" pitchFamily="18" charset="0"/>
                              </a:rPr>
                            </m:ctrlPr>
                          </m:fPr>
                          <m:num>
                            <m:r>
                              <a:rPr lang="en-GB" sz="2000" b="0" i="0" smtClean="0">
                                <a:solidFill>
                                  <a:srgbClr val="836967"/>
                                </a:solidFill>
                                <a:latin typeface="Cambria Math" panose="02040503050406030204" pitchFamily="18" charset="0"/>
                              </a:rPr>
                              <m:t>3</m:t>
                            </m:r>
                          </m:num>
                          <m:den>
                            <m:r>
                              <a:rPr lang="en-GB" sz="2000" b="0" i="0" smtClean="0">
                                <a:solidFill>
                                  <a:srgbClr val="836967"/>
                                </a:solidFill>
                                <a:latin typeface="Cambria Math" panose="02040503050406030204" pitchFamily="18" charset="0"/>
                              </a:rPr>
                              <m:t>5</m:t>
                            </m:r>
                          </m:den>
                        </m:f>
                      </m:oMath>
                    </m:oMathPara>
                  </a14:m>
                  <a:endParaRPr lang="en-GB" sz="2000" dirty="0"/>
                </a:p>
              </p:txBody>
            </p:sp>
          </mc:Choice>
          <mc:Fallback xmlns="">
            <p:sp>
              <p:nvSpPr>
                <p:cNvPr id="33" name="TextBox 32">
                  <a:extLst>
                    <a:ext uri="{FF2B5EF4-FFF2-40B4-BE49-F238E27FC236}">
                      <a16:creationId xmlns:a16="http://schemas.microsoft.com/office/drawing/2014/main" id="{DE057CBD-7D1B-4F48-86E7-41888450067C}"/>
                    </a:ext>
                  </a:extLst>
                </p:cNvPr>
                <p:cNvSpPr txBox="1">
                  <a:spLocks noRot="1" noChangeAspect="1" noMove="1" noResize="1" noEditPoints="1" noAdjustHandles="1" noChangeArrowheads="1" noChangeShapeType="1" noTextEdit="1"/>
                </p:cNvSpPr>
                <p:nvPr/>
              </p:nvSpPr>
              <p:spPr>
                <a:xfrm>
                  <a:off x="2411760" y="4947135"/>
                  <a:ext cx="720080" cy="668516"/>
                </a:xfrm>
                <a:prstGeom prst="rect">
                  <a:avLst/>
                </a:prstGeom>
                <a:blipFill>
                  <a:blip r:embed="rId14"/>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275071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BFBC981-116C-4732-AF11-935F1AFAD0DF}"/>
              </a:ext>
            </a:extLst>
          </p:cNvPr>
          <p:cNvSpPr txBox="1">
            <a:spLocks/>
          </p:cNvSpPr>
          <p:nvPr/>
        </p:nvSpPr>
        <p:spPr>
          <a:xfrm>
            <a:off x="755576" y="764704"/>
            <a:ext cx="7448540" cy="200937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latin typeface="Calibri" panose="020F0502020204030204" pitchFamily="34" charset="0"/>
                <a:cs typeface="Calibri" panose="020F0502020204030204" pitchFamily="34" charset="0"/>
              </a:rPr>
              <a:t>Suzie reads      of her book before dinner.</a:t>
            </a:r>
          </a:p>
          <a:p>
            <a:pPr marL="0" indent="0">
              <a:buNone/>
            </a:pPr>
            <a:endParaRPr lang="en-GB" sz="2400" dirty="0">
              <a:latin typeface="Calibri" panose="020F0502020204030204" pitchFamily="34" charset="0"/>
              <a:cs typeface="Calibri" panose="020F0502020204030204" pitchFamily="34" charset="0"/>
            </a:endParaRPr>
          </a:p>
          <a:p>
            <a:pPr marL="0" indent="0">
              <a:buNone/>
            </a:pPr>
            <a:r>
              <a:rPr lang="en-GB" sz="2400" dirty="0">
                <a:latin typeface="Calibri" panose="020F0502020204030204" pitchFamily="34" charset="0"/>
                <a:cs typeface="Calibri" panose="020F0502020204030204" pitchFamily="34" charset="0"/>
              </a:rPr>
              <a:t>She reads      after dinner.</a:t>
            </a:r>
          </a:p>
          <a:p>
            <a:pPr marL="0" indent="0">
              <a:buNone/>
            </a:pPr>
            <a:endParaRPr lang="en-GB" sz="2400" dirty="0">
              <a:latin typeface="Calibri" panose="020F0502020204030204" pitchFamily="34" charset="0"/>
              <a:cs typeface="Calibri" panose="020F0502020204030204" pitchFamily="34" charset="0"/>
            </a:endParaRPr>
          </a:p>
          <a:p>
            <a:pPr marL="0" indent="0">
              <a:buNone/>
            </a:pPr>
            <a:endParaRPr lang="en-GB" sz="2400" dirty="0">
              <a:latin typeface="Calibri" panose="020F0502020204030204" pitchFamily="34" charset="0"/>
              <a:cs typeface="Calibri" panose="020F0502020204030204" pitchFamily="34" charset="0"/>
            </a:endParaRPr>
          </a:p>
          <a:p>
            <a:pPr marL="0" indent="0">
              <a:buNone/>
            </a:pPr>
            <a:r>
              <a:rPr lang="en-GB" sz="2400" dirty="0">
                <a:latin typeface="Calibri" panose="020F0502020204030204" pitchFamily="34" charset="0"/>
                <a:cs typeface="Calibri" panose="020F0502020204030204" pitchFamily="34" charset="0"/>
              </a:rPr>
              <a:t>What fraction of her book did she still have to read?</a:t>
            </a:r>
          </a:p>
        </p:txBody>
      </p:sp>
      <p:pic>
        <p:nvPicPr>
          <p:cNvPr id="1028" name="Picture 4" descr="Image result for book">
            <a:extLst>
              <a:ext uri="{FF2B5EF4-FFF2-40B4-BE49-F238E27FC236}">
                <a16:creationId xmlns:a16="http://schemas.microsoft.com/office/drawing/2014/main" id="{DF54211C-2632-483A-AB18-03A19B20FD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9448" y="332656"/>
            <a:ext cx="1981392" cy="1530723"/>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297CE262-D9F9-4DC9-B9CF-C6FCBDB52D74}"/>
              </a:ext>
            </a:extLst>
          </p:cNvPr>
          <p:cNvGrpSpPr/>
          <p:nvPr/>
        </p:nvGrpSpPr>
        <p:grpSpPr>
          <a:xfrm>
            <a:off x="1692086" y="3871271"/>
            <a:ext cx="2232248" cy="703017"/>
            <a:chOff x="899592" y="4941168"/>
            <a:chExt cx="2232248" cy="703017"/>
          </a:xfrm>
        </p:grpSpPr>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D9300BF-B53D-4DD2-A583-97D44B989F25}"/>
                    </a:ext>
                  </a:extLst>
                </p:cNvPr>
                <p:cNvSpPr txBox="1"/>
                <p:nvPr/>
              </p:nvSpPr>
              <p:spPr>
                <a:xfrm>
                  <a:off x="899592" y="4941168"/>
                  <a:ext cx="720080" cy="668516"/>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f>
                          <m:fPr>
                            <m:ctrlPr>
                              <a:rPr lang="en-GB" sz="2000" i="1" smtClean="0">
                                <a:solidFill>
                                  <a:srgbClr val="836967"/>
                                </a:solidFill>
                                <a:latin typeface="Cambria Math" panose="02040503050406030204" pitchFamily="18" charset="0"/>
                              </a:rPr>
                            </m:ctrlPr>
                          </m:fPr>
                          <m:num>
                            <m:r>
                              <a:rPr lang="en-GB" sz="2000" b="0" i="0" smtClean="0">
                                <a:solidFill>
                                  <a:srgbClr val="836967"/>
                                </a:solidFill>
                                <a:latin typeface="Cambria Math" panose="02040503050406030204" pitchFamily="18" charset="0"/>
                              </a:rPr>
                              <m:t>3</m:t>
                            </m:r>
                          </m:num>
                          <m:den>
                            <m:r>
                              <a:rPr lang="en-GB" sz="2000" b="0" i="0" smtClean="0">
                                <a:latin typeface="Cambria Math" panose="02040503050406030204" pitchFamily="18" charset="0"/>
                              </a:rPr>
                              <m:t>7</m:t>
                            </m:r>
                          </m:den>
                        </m:f>
                      </m:oMath>
                    </m:oMathPara>
                  </a14:m>
                  <a:endParaRPr lang="en-GB" sz="2000" dirty="0"/>
                </a:p>
              </p:txBody>
            </p:sp>
          </mc:Choice>
          <mc:Fallback xmlns="">
            <p:sp>
              <p:nvSpPr>
                <p:cNvPr id="17" name="TextBox 16">
                  <a:extLst>
                    <a:ext uri="{FF2B5EF4-FFF2-40B4-BE49-F238E27FC236}">
                      <a16:creationId xmlns:a16="http://schemas.microsoft.com/office/drawing/2014/main" id="{6D9300BF-B53D-4DD2-A583-97D44B989F25}"/>
                    </a:ext>
                  </a:extLst>
                </p:cNvPr>
                <p:cNvSpPr txBox="1">
                  <a:spLocks noRot="1" noChangeAspect="1" noMove="1" noResize="1" noEditPoints="1" noAdjustHandles="1" noChangeArrowheads="1" noChangeShapeType="1" noTextEdit="1"/>
                </p:cNvSpPr>
                <p:nvPr/>
              </p:nvSpPr>
              <p:spPr>
                <a:xfrm>
                  <a:off x="899592" y="4941168"/>
                  <a:ext cx="720080" cy="668516"/>
                </a:xfrm>
                <a:prstGeom prst="rect">
                  <a:avLst/>
                </a:prstGeom>
                <a:blipFill>
                  <a:blip r:embed="rId3"/>
                  <a:stretch>
                    <a:fillRect/>
                  </a:stretch>
                </a:blipFill>
              </p:spPr>
              <p:txBody>
                <a:bodyPr/>
                <a:lstStyle/>
                <a:p>
                  <a:r>
                    <a:rPr lang="en-GB">
                      <a:noFill/>
                    </a:rPr>
                    <a:t> </a:t>
                  </a:r>
                </a:p>
              </p:txBody>
            </p:sp>
          </mc:Fallback>
        </mc:AlternateContent>
        <p:sp>
          <p:nvSpPr>
            <p:cNvPr id="18" name="TextBox 17">
              <a:extLst>
                <a:ext uri="{FF2B5EF4-FFF2-40B4-BE49-F238E27FC236}">
                  <a16:creationId xmlns:a16="http://schemas.microsoft.com/office/drawing/2014/main" id="{62CAD67A-5FC8-492B-A6AA-552FA3188321}"/>
                </a:ext>
              </a:extLst>
            </p:cNvPr>
            <p:cNvSpPr txBox="1"/>
            <p:nvPr/>
          </p:nvSpPr>
          <p:spPr>
            <a:xfrm>
              <a:off x="1475656" y="5044593"/>
              <a:ext cx="1043876" cy="461665"/>
            </a:xfrm>
            <a:prstGeom prst="rect">
              <a:avLst/>
            </a:prstGeom>
            <a:noFill/>
          </p:spPr>
          <p:txBody>
            <a:bodyPr wrap="none" rtlCol="0">
              <a:spAutoFit/>
            </a:bodyPr>
            <a:lstStyle/>
            <a:p>
              <a:pPr>
                <a:buNone/>
              </a:pPr>
              <a:r>
                <a:rPr lang="en-GB" sz="2400" dirty="0">
                  <a:latin typeface="Calibri" panose="020F0502020204030204" pitchFamily="34" charset="0"/>
                  <a:cs typeface="Calibri" panose="020F0502020204030204" pitchFamily="34" charset="0"/>
                </a:rPr>
                <a:t>+        =</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A1F4773-F5A3-46D2-A788-7CFB9EE5C90B}"/>
                    </a:ext>
                  </a:extLst>
                </p:cNvPr>
                <p:cNvSpPr txBox="1"/>
                <p:nvPr/>
              </p:nvSpPr>
              <p:spPr>
                <a:xfrm>
                  <a:off x="1655676" y="4941168"/>
                  <a:ext cx="720080" cy="668516"/>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f>
                          <m:fPr>
                            <m:ctrlPr>
                              <a:rPr lang="en-GB" sz="2000" i="1" smtClean="0">
                                <a:solidFill>
                                  <a:srgbClr val="836967"/>
                                </a:solidFill>
                                <a:latin typeface="Cambria Math" panose="02040503050406030204" pitchFamily="18" charset="0"/>
                              </a:rPr>
                            </m:ctrlPr>
                          </m:fPr>
                          <m:num>
                            <m:r>
                              <a:rPr lang="en-GB" sz="2000" b="0" i="0" smtClean="0">
                                <a:solidFill>
                                  <a:srgbClr val="836967"/>
                                </a:solidFill>
                                <a:latin typeface="Cambria Math" panose="02040503050406030204" pitchFamily="18" charset="0"/>
                              </a:rPr>
                              <m:t>2</m:t>
                            </m:r>
                          </m:num>
                          <m:den>
                            <m:r>
                              <a:rPr lang="en-GB" sz="2000" b="0" i="0" smtClean="0">
                                <a:solidFill>
                                  <a:srgbClr val="836967"/>
                                </a:solidFill>
                                <a:latin typeface="Cambria Math" panose="02040503050406030204" pitchFamily="18" charset="0"/>
                              </a:rPr>
                              <m:t>7</m:t>
                            </m:r>
                          </m:den>
                        </m:f>
                      </m:oMath>
                    </m:oMathPara>
                  </a14:m>
                  <a:endParaRPr lang="en-GB" sz="2000" dirty="0"/>
                </a:p>
              </p:txBody>
            </p:sp>
          </mc:Choice>
          <mc:Fallback xmlns="">
            <p:sp>
              <p:nvSpPr>
                <p:cNvPr id="19" name="TextBox 18">
                  <a:extLst>
                    <a:ext uri="{FF2B5EF4-FFF2-40B4-BE49-F238E27FC236}">
                      <a16:creationId xmlns:a16="http://schemas.microsoft.com/office/drawing/2014/main" id="{FA1F4773-F5A3-46D2-A788-7CFB9EE5C90B}"/>
                    </a:ext>
                  </a:extLst>
                </p:cNvPr>
                <p:cNvSpPr txBox="1">
                  <a:spLocks noRot="1" noChangeAspect="1" noMove="1" noResize="1" noEditPoints="1" noAdjustHandles="1" noChangeArrowheads="1" noChangeShapeType="1" noTextEdit="1"/>
                </p:cNvSpPr>
                <p:nvPr/>
              </p:nvSpPr>
              <p:spPr>
                <a:xfrm>
                  <a:off x="1655676" y="4941168"/>
                  <a:ext cx="720080" cy="668516"/>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E56E2554-8E4B-411E-B60E-0D12AF9417E3}"/>
                    </a:ext>
                  </a:extLst>
                </p:cNvPr>
                <p:cNvSpPr txBox="1"/>
                <p:nvPr/>
              </p:nvSpPr>
              <p:spPr>
                <a:xfrm>
                  <a:off x="2411760" y="4947135"/>
                  <a:ext cx="720080" cy="697050"/>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f>
                          <m:fPr>
                            <m:ctrlPr>
                              <a:rPr lang="en-GB" sz="2000" i="1" smtClean="0">
                                <a:solidFill>
                                  <a:srgbClr val="836967"/>
                                </a:solidFill>
                                <a:latin typeface="Cambria Math" panose="02040503050406030204" pitchFamily="18" charset="0"/>
                              </a:rPr>
                            </m:ctrlPr>
                          </m:fPr>
                          <m:num>
                            <m:r>
                              <a:rPr lang="en-GB" sz="2000" b="0" i="0" smtClean="0">
                                <a:solidFill>
                                  <a:srgbClr val="836967"/>
                                </a:solidFill>
                                <a:latin typeface="Cambria Math" panose="02040503050406030204" pitchFamily="18" charset="0"/>
                              </a:rPr>
                              <m:t>5</m:t>
                            </m:r>
                          </m:num>
                          <m:den>
                            <m:r>
                              <a:rPr lang="en-GB" sz="2000" b="0" i="0" smtClean="0">
                                <a:solidFill>
                                  <a:srgbClr val="836967"/>
                                </a:solidFill>
                                <a:latin typeface="Cambria Math" panose="02040503050406030204" pitchFamily="18" charset="0"/>
                              </a:rPr>
                              <m:t>7</m:t>
                            </m:r>
                          </m:den>
                        </m:f>
                      </m:oMath>
                    </m:oMathPara>
                  </a14:m>
                  <a:endParaRPr lang="en-GB" sz="2000" dirty="0"/>
                </a:p>
              </p:txBody>
            </p:sp>
          </mc:Choice>
          <mc:Fallback xmlns="">
            <p:sp>
              <p:nvSpPr>
                <p:cNvPr id="20" name="TextBox 19">
                  <a:extLst>
                    <a:ext uri="{FF2B5EF4-FFF2-40B4-BE49-F238E27FC236}">
                      <a16:creationId xmlns:a16="http://schemas.microsoft.com/office/drawing/2014/main" id="{E56E2554-8E4B-411E-B60E-0D12AF9417E3}"/>
                    </a:ext>
                  </a:extLst>
                </p:cNvPr>
                <p:cNvSpPr txBox="1">
                  <a:spLocks noRot="1" noChangeAspect="1" noMove="1" noResize="1" noEditPoints="1" noAdjustHandles="1" noChangeArrowheads="1" noChangeShapeType="1" noTextEdit="1"/>
                </p:cNvSpPr>
                <p:nvPr/>
              </p:nvSpPr>
              <p:spPr>
                <a:xfrm>
                  <a:off x="2411760" y="4947135"/>
                  <a:ext cx="720080" cy="697050"/>
                </a:xfrm>
                <a:prstGeom prst="rect">
                  <a:avLst/>
                </a:prstGeom>
                <a:blipFill>
                  <a:blip r:embed="rId5"/>
                  <a:stretch>
                    <a:fillRect/>
                  </a:stretch>
                </a:blipFill>
              </p:spPr>
              <p:txBody>
                <a:bodyPr/>
                <a:lstStyle/>
                <a:p>
                  <a:r>
                    <a:rPr lang="en-GB">
                      <a:noFill/>
                    </a:rPr>
                    <a:t> </a:t>
                  </a:r>
                </a:p>
              </p:txBody>
            </p:sp>
          </mc:Fallback>
        </mc:AlternateContent>
      </p:grpSp>
      <p:grpSp>
        <p:nvGrpSpPr>
          <p:cNvPr id="21" name="Group 20">
            <a:extLst>
              <a:ext uri="{FF2B5EF4-FFF2-40B4-BE49-F238E27FC236}">
                <a16:creationId xmlns:a16="http://schemas.microsoft.com/office/drawing/2014/main" id="{93FC3235-80E4-41CC-B19C-3D8DDE912B93}"/>
              </a:ext>
            </a:extLst>
          </p:cNvPr>
          <p:cNvGrpSpPr/>
          <p:nvPr/>
        </p:nvGrpSpPr>
        <p:grpSpPr>
          <a:xfrm>
            <a:off x="3153853" y="5293556"/>
            <a:ext cx="2160240" cy="697050"/>
            <a:chOff x="899592" y="4941168"/>
            <a:chExt cx="2160240" cy="697050"/>
          </a:xfrm>
        </p:grpSpPr>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8AF99FFE-EDB1-4B9F-9656-F506DC5A5177}"/>
                    </a:ext>
                  </a:extLst>
                </p:cNvPr>
                <p:cNvSpPr txBox="1"/>
                <p:nvPr/>
              </p:nvSpPr>
              <p:spPr>
                <a:xfrm>
                  <a:off x="899592" y="4941168"/>
                  <a:ext cx="720080" cy="667427"/>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f>
                          <m:fPr>
                            <m:ctrlPr>
                              <a:rPr lang="en-GB" sz="2000" i="1" smtClean="0">
                                <a:solidFill>
                                  <a:srgbClr val="836967"/>
                                </a:solidFill>
                                <a:latin typeface="Cambria Math" panose="02040503050406030204" pitchFamily="18" charset="0"/>
                              </a:rPr>
                            </m:ctrlPr>
                          </m:fPr>
                          <m:num>
                            <m:r>
                              <a:rPr lang="en-GB" sz="2000" b="0" i="0" smtClean="0">
                                <a:solidFill>
                                  <a:srgbClr val="836967"/>
                                </a:solidFill>
                                <a:latin typeface="Cambria Math" panose="02040503050406030204" pitchFamily="18" charset="0"/>
                              </a:rPr>
                              <m:t>7</m:t>
                            </m:r>
                          </m:num>
                          <m:den>
                            <m:r>
                              <a:rPr lang="en-GB" sz="2000" b="0" i="0" smtClean="0">
                                <a:latin typeface="Cambria Math" panose="02040503050406030204" pitchFamily="18" charset="0"/>
                              </a:rPr>
                              <m:t>7</m:t>
                            </m:r>
                          </m:den>
                        </m:f>
                      </m:oMath>
                    </m:oMathPara>
                  </a14:m>
                  <a:endParaRPr lang="en-GB" sz="2000" dirty="0"/>
                </a:p>
              </p:txBody>
            </p:sp>
          </mc:Choice>
          <mc:Fallback xmlns="">
            <p:sp>
              <p:nvSpPr>
                <p:cNvPr id="22" name="TextBox 21">
                  <a:extLst>
                    <a:ext uri="{FF2B5EF4-FFF2-40B4-BE49-F238E27FC236}">
                      <a16:creationId xmlns:a16="http://schemas.microsoft.com/office/drawing/2014/main" id="{8AF99FFE-EDB1-4B9F-9656-F506DC5A5177}"/>
                    </a:ext>
                  </a:extLst>
                </p:cNvPr>
                <p:cNvSpPr txBox="1">
                  <a:spLocks noRot="1" noChangeAspect="1" noMove="1" noResize="1" noEditPoints="1" noAdjustHandles="1" noChangeArrowheads="1" noChangeShapeType="1" noTextEdit="1"/>
                </p:cNvSpPr>
                <p:nvPr/>
              </p:nvSpPr>
              <p:spPr>
                <a:xfrm>
                  <a:off x="899592" y="4941168"/>
                  <a:ext cx="720080" cy="667427"/>
                </a:xfrm>
                <a:prstGeom prst="rect">
                  <a:avLst/>
                </a:prstGeom>
                <a:blipFill>
                  <a:blip r:embed="rId6"/>
                  <a:stretch>
                    <a:fillRect/>
                  </a:stretch>
                </a:blipFill>
              </p:spPr>
              <p:txBody>
                <a:bodyPr/>
                <a:lstStyle/>
                <a:p>
                  <a:r>
                    <a:rPr lang="en-GB">
                      <a:noFill/>
                    </a:rPr>
                    <a:t> </a:t>
                  </a:r>
                </a:p>
              </p:txBody>
            </p:sp>
          </mc:Fallback>
        </mc:AlternateContent>
        <p:sp>
          <p:nvSpPr>
            <p:cNvPr id="23" name="TextBox 22">
              <a:extLst>
                <a:ext uri="{FF2B5EF4-FFF2-40B4-BE49-F238E27FC236}">
                  <a16:creationId xmlns:a16="http://schemas.microsoft.com/office/drawing/2014/main" id="{C9D1FBD6-D453-4FEA-AA81-4DFF8BDEA10A}"/>
                </a:ext>
              </a:extLst>
            </p:cNvPr>
            <p:cNvSpPr txBox="1"/>
            <p:nvPr/>
          </p:nvSpPr>
          <p:spPr>
            <a:xfrm>
              <a:off x="1475656" y="5044593"/>
              <a:ext cx="984565" cy="461665"/>
            </a:xfrm>
            <a:prstGeom prst="rect">
              <a:avLst/>
            </a:prstGeom>
            <a:noFill/>
          </p:spPr>
          <p:txBody>
            <a:bodyPr wrap="none" rtlCol="0">
              <a:spAutoFit/>
            </a:bodyPr>
            <a:lstStyle/>
            <a:p>
              <a:pPr>
                <a:buNone/>
              </a:pPr>
              <a:r>
                <a:rPr lang="en-GB" sz="2400" dirty="0">
                  <a:latin typeface="Calibri" panose="020F0502020204030204" pitchFamily="34" charset="0"/>
                  <a:cs typeface="Calibri" panose="020F0502020204030204" pitchFamily="34" charset="0"/>
                </a:rPr>
                <a:t>-        =</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D3B80D4A-A5EA-458D-BD47-C47AF423DDAB}"/>
                    </a:ext>
                  </a:extLst>
                </p:cNvPr>
                <p:cNvSpPr txBox="1"/>
                <p:nvPr/>
              </p:nvSpPr>
              <p:spPr>
                <a:xfrm>
                  <a:off x="1619672" y="4941168"/>
                  <a:ext cx="720080" cy="697050"/>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f>
                          <m:fPr>
                            <m:ctrlPr>
                              <a:rPr lang="en-GB" sz="2000" i="1" smtClean="0">
                                <a:solidFill>
                                  <a:srgbClr val="836967"/>
                                </a:solidFill>
                                <a:latin typeface="Cambria Math" panose="02040503050406030204" pitchFamily="18" charset="0"/>
                              </a:rPr>
                            </m:ctrlPr>
                          </m:fPr>
                          <m:num>
                            <m:r>
                              <a:rPr lang="en-GB" sz="2000" b="0" i="0" smtClean="0">
                                <a:solidFill>
                                  <a:srgbClr val="836967"/>
                                </a:solidFill>
                                <a:latin typeface="Cambria Math" panose="02040503050406030204" pitchFamily="18" charset="0"/>
                              </a:rPr>
                              <m:t>5</m:t>
                            </m:r>
                          </m:num>
                          <m:den>
                            <m:r>
                              <a:rPr lang="en-GB" sz="2000" b="0" i="0" smtClean="0">
                                <a:solidFill>
                                  <a:srgbClr val="836967"/>
                                </a:solidFill>
                                <a:latin typeface="Cambria Math" panose="02040503050406030204" pitchFamily="18" charset="0"/>
                              </a:rPr>
                              <m:t>7</m:t>
                            </m:r>
                          </m:den>
                        </m:f>
                      </m:oMath>
                    </m:oMathPara>
                  </a14:m>
                  <a:endParaRPr lang="en-GB" sz="2000" dirty="0"/>
                </a:p>
              </p:txBody>
            </p:sp>
          </mc:Choice>
          <mc:Fallback xmlns="">
            <p:sp>
              <p:nvSpPr>
                <p:cNvPr id="24" name="TextBox 23">
                  <a:extLst>
                    <a:ext uri="{FF2B5EF4-FFF2-40B4-BE49-F238E27FC236}">
                      <a16:creationId xmlns:a16="http://schemas.microsoft.com/office/drawing/2014/main" id="{D3B80D4A-A5EA-458D-BD47-C47AF423DDAB}"/>
                    </a:ext>
                  </a:extLst>
                </p:cNvPr>
                <p:cNvSpPr txBox="1">
                  <a:spLocks noRot="1" noChangeAspect="1" noMove="1" noResize="1" noEditPoints="1" noAdjustHandles="1" noChangeArrowheads="1" noChangeShapeType="1" noTextEdit="1"/>
                </p:cNvSpPr>
                <p:nvPr/>
              </p:nvSpPr>
              <p:spPr>
                <a:xfrm>
                  <a:off x="1619672" y="4941168"/>
                  <a:ext cx="720080" cy="697050"/>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88950A43-ECEC-4151-BA79-4934BA5A627C}"/>
                    </a:ext>
                  </a:extLst>
                </p:cNvPr>
                <p:cNvSpPr txBox="1"/>
                <p:nvPr/>
              </p:nvSpPr>
              <p:spPr>
                <a:xfrm>
                  <a:off x="2339752" y="4947135"/>
                  <a:ext cx="720080" cy="668516"/>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f>
                          <m:fPr>
                            <m:ctrlPr>
                              <a:rPr lang="en-GB" sz="2000" i="1" smtClean="0">
                                <a:solidFill>
                                  <a:srgbClr val="836967"/>
                                </a:solidFill>
                                <a:latin typeface="Cambria Math" panose="02040503050406030204" pitchFamily="18" charset="0"/>
                              </a:rPr>
                            </m:ctrlPr>
                          </m:fPr>
                          <m:num>
                            <m:r>
                              <a:rPr lang="en-GB" sz="2000" b="0" i="0" smtClean="0">
                                <a:solidFill>
                                  <a:srgbClr val="836967"/>
                                </a:solidFill>
                                <a:latin typeface="Cambria Math" panose="02040503050406030204" pitchFamily="18" charset="0"/>
                              </a:rPr>
                              <m:t>2</m:t>
                            </m:r>
                          </m:num>
                          <m:den>
                            <m:r>
                              <a:rPr lang="en-GB" sz="2000" b="0" i="0" smtClean="0">
                                <a:solidFill>
                                  <a:srgbClr val="836967"/>
                                </a:solidFill>
                                <a:latin typeface="Cambria Math" panose="02040503050406030204" pitchFamily="18" charset="0"/>
                              </a:rPr>
                              <m:t>7</m:t>
                            </m:r>
                          </m:den>
                        </m:f>
                      </m:oMath>
                    </m:oMathPara>
                  </a14:m>
                  <a:endParaRPr lang="en-GB" sz="2000" dirty="0"/>
                </a:p>
              </p:txBody>
            </p:sp>
          </mc:Choice>
          <mc:Fallback xmlns="">
            <p:sp>
              <p:nvSpPr>
                <p:cNvPr id="25" name="TextBox 24">
                  <a:extLst>
                    <a:ext uri="{FF2B5EF4-FFF2-40B4-BE49-F238E27FC236}">
                      <a16:creationId xmlns:a16="http://schemas.microsoft.com/office/drawing/2014/main" id="{88950A43-ECEC-4151-BA79-4934BA5A627C}"/>
                    </a:ext>
                  </a:extLst>
                </p:cNvPr>
                <p:cNvSpPr txBox="1">
                  <a:spLocks noRot="1" noChangeAspect="1" noMove="1" noResize="1" noEditPoints="1" noAdjustHandles="1" noChangeArrowheads="1" noChangeShapeType="1" noTextEdit="1"/>
                </p:cNvSpPr>
                <p:nvPr/>
              </p:nvSpPr>
              <p:spPr>
                <a:xfrm>
                  <a:off x="2339752" y="4947135"/>
                  <a:ext cx="720080" cy="668516"/>
                </a:xfrm>
                <a:prstGeom prst="rect">
                  <a:avLst/>
                </a:prstGeom>
                <a:blipFill>
                  <a:blip r:embed="rId8"/>
                  <a:stretch>
                    <a:fillRect/>
                  </a:stretch>
                </a:blipFill>
              </p:spPr>
              <p:txBody>
                <a:bodyPr/>
                <a:lstStyle/>
                <a:p>
                  <a:r>
                    <a:rPr lang="en-GB">
                      <a:noFill/>
                    </a:rPr>
                    <a:t> </a:t>
                  </a:r>
                </a:p>
              </p:txBody>
            </p:sp>
          </mc:Fallback>
        </mc:AlternateContent>
      </p:grpSp>
      <p:grpSp>
        <p:nvGrpSpPr>
          <p:cNvPr id="26" name="Group 25">
            <a:extLst>
              <a:ext uri="{FF2B5EF4-FFF2-40B4-BE49-F238E27FC236}">
                <a16:creationId xmlns:a16="http://schemas.microsoft.com/office/drawing/2014/main" id="{26623A6A-63BF-4E24-A742-734D092A24F0}"/>
              </a:ext>
            </a:extLst>
          </p:cNvPr>
          <p:cNvGrpSpPr/>
          <p:nvPr/>
        </p:nvGrpSpPr>
        <p:grpSpPr>
          <a:xfrm>
            <a:off x="4959187" y="3876369"/>
            <a:ext cx="2232248" cy="703017"/>
            <a:chOff x="899592" y="4941168"/>
            <a:chExt cx="2232248" cy="703017"/>
          </a:xfrm>
        </p:grpSpPr>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250F7AFB-63C3-44D5-906B-DAAF776FCAB8}"/>
                    </a:ext>
                  </a:extLst>
                </p:cNvPr>
                <p:cNvSpPr txBox="1"/>
                <p:nvPr/>
              </p:nvSpPr>
              <p:spPr>
                <a:xfrm>
                  <a:off x="899592" y="4941168"/>
                  <a:ext cx="720080" cy="668516"/>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f>
                          <m:fPr>
                            <m:ctrlPr>
                              <a:rPr lang="en-GB" sz="2000" i="1" smtClean="0">
                                <a:solidFill>
                                  <a:srgbClr val="836967"/>
                                </a:solidFill>
                                <a:latin typeface="Cambria Math" panose="02040503050406030204" pitchFamily="18" charset="0"/>
                              </a:rPr>
                            </m:ctrlPr>
                          </m:fPr>
                          <m:num>
                            <m:r>
                              <a:rPr lang="en-GB" sz="2000" b="0" i="0" smtClean="0">
                                <a:solidFill>
                                  <a:srgbClr val="836967"/>
                                </a:solidFill>
                                <a:latin typeface="Cambria Math" panose="02040503050406030204" pitchFamily="18" charset="0"/>
                              </a:rPr>
                              <m:t>2</m:t>
                            </m:r>
                          </m:num>
                          <m:den>
                            <m:r>
                              <a:rPr lang="en-GB" sz="2000" b="0" i="0" smtClean="0">
                                <a:latin typeface="Cambria Math" panose="02040503050406030204" pitchFamily="18" charset="0"/>
                              </a:rPr>
                              <m:t>7</m:t>
                            </m:r>
                          </m:den>
                        </m:f>
                      </m:oMath>
                    </m:oMathPara>
                  </a14:m>
                  <a:endParaRPr lang="en-GB" sz="2000" dirty="0"/>
                </a:p>
              </p:txBody>
            </p:sp>
          </mc:Choice>
          <mc:Fallback xmlns="">
            <p:sp>
              <p:nvSpPr>
                <p:cNvPr id="27" name="TextBox 26">
                  <a:extLst>
                    <a:ext uri="{FF2B5EF4-FFF2-40B4-BE49-F238E27FC236}">
                      <a16:creationId xmlns:a16="http://schemas.microsoft.com/office/drawing/2014/main" id="{250F7AFB-63C3-44D5-906B-DAAF776FCAB8}"/>
                    </a:ext>
                  </a:extLst>
                </p:cNvPr>
                <p:cNvSpPr txBox="1">
                  <a:spLocks noRot="1" noChangeAspect="1" noMove="1" noResize="1" noEditPoints="1" noAdjustHandles="1" noChangeArrowheads="1" noChangeShapeType="1" noTextEdit="1"/>
                </p:cNvSpPr>
                <p:nvPr/>
              </p:nvSpPr>
              <p:spPr>
                <a:xfrm>
                  <a:off x="899592" y="4941168"/>
                  <a:ext cx="720080" cy="668516"/>
                </a:xfrm>
                <a:prstGeom prst="rect">
                  <a:avLst/>
                </a:prstGeom>
                <a:blipFill>
                  <a:blip r:embed="rId9"/>
                  <a:stretch>
                    <a:fillRect/>
                  </a:stretch>
                </a:blipFill>
              </p:spPr>
              <p:txBody>
                <a:bodyPr/>
                <a:lstStyle/>
                <a:p>
                  <a:r>
                    <a:rPr lang="en-GB">
                      <a:noFill/>
                    </a:rPr>
                    <a:t> </a:t>
                  </a:r>
                </a:p>
              </p:txBody>
            </p:sp>
          </mc:Fallback>
        </mc:AlternateContent>
        <p:sp>
          <p:nvSpPr>
            <p:cNvPr id="28" name="TextBox 27">
              <a:extLst>
                <a:ext uri="{FF2B5EF4-FFF2-40B4-BE49-F238E27FC236}">
                  <a16:creationId xmlns:a16="http://schemas.microsoft.com/office/drawing/2014/main" id="{D70A8F3A-9710-47F4-B6AF-FF5BDA17A48E}"/>
                </a:ext>
              </a:extLst>
            </p:cNvPr>
            <p:cNvSpPr txBox="1"/>
            <p:nvPr/>
          </p:nvSpPr>
          <p:spPr>
            <a:xfrm>
              <a:off x="1475656" y="5044593"/>
              <a:ext cx="1043876" cy="461665"/>
            </a:xfrm>
            <a:prstGeom prst="rect">
              <a:avLst/>
            </a:prstGeom>
            <a:noFill/>
          </p:spPr>
          <p:txBody>
            <a:bodyPr wrap="none" rtlCol="0">
              <a:spAutoFit/>
            </a:bodyPr>
            <a:lstStyle/>
            <a:p>
              <a:pPr>
                <a:buNone/>
              </a:pPr>
              <a:r>
                <a:rPr lang="en-GB" sz="2400" dirty="0">
                  <a:latin typeface="Calibri" panose="020F0502020204030204" pitchFamily="34" charset="0"/>
                  <a:cs typeface="Calibri" panose="020F0502020204030204" pitchFamily="34" charset="0"/>
                </a:rPr>
                <a:t>+        =</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8815D391-1769-4873-9200-31FB9C92B5A6}"/>
                    </a:ext>
                  </a:extLst>
                </p:cNvPr>
                <p:cNvSpPr txBox="1"/>
                <p:nvPr/>
              </p:nvSpPr>
              <p:spPr>
                <a:xfrm>
                  <a:off x="1655676" y="4941168"/>
                  <a:ext cx="720080" cy="668516"/>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f>
                          <m:fPr>
                            <m:ctrlPr>
                              <a:rPr lang="en-GB" sz="2000" i="1" smtClean="0">
                                <a:solidFill>
                                  <a:srgbClr val="836967"/>
                                </a:solidFill>
                                <a:latin typeface="Cambria Math" panose="02040503050406030204" pitchFamily="18" charset="0"/>
                              </a:rPr>
                            </m:ctrlPr>
                          </m:fPr>
                          <m:num>
                            <m:r>
                              <a:rPr lang="en-GB" sz="2000" b="0" i="0" smtClean="0">
                                <a:solidFill>
                                  <a:srgbClr val="836967"/>
                                </a:solidFill>
                                <a:latin typeface="Cambria Math" panose="02040503050406030204" pitchFamily="18" charset="0"/>
                              </a:rPr>
                              <m:t>3</m:t>
                            </m:r>
                          </m:num>
                          <m:den>
                            <m:r>
                              <a:rPr lang="en-GB" sz="2000" b="0" i="0" smtClean="0">
                                <a:solidFill>
                                  <a:srgbClr val="836967"/>
                                </a:solidFill>
                                <a:latin typeface="Cambria Math" panose="02040503050406030204" pitchFamily="18" charset="0"/>
                              </a:rPr>
                              <m:t>7</m:t>
                            </m:r>
                          </m:den>
                        </m:f>
                      </m:oMath>
                    </m:oMathPara>
                  </a14:m>
                  <a:endParaRPr lang="en-GB" sz="2000" dirty="0"/>
                </a:p>
              </p:txBody>
            </p:sp>
          </mc:Choice>
          <mc:Fallback xmlns="">
            <p:sp>
              <p:nvSpPr>
                <p:cNvPr id="29" name="TextBox 28">
                  <a:extLst>
                    <a:ext uri="{FF2B5EF4-FFF2-40B4-BE49-F238E27FC236}">
                      <a16:creationId xmlns:a16="http://schemas.microsoft.com/office/drawing/2014/main" id="{8815D391-1769-4873-9200-31FB9C92B5A6}"/>
                    </a:ext>
                  </a:extLst>
                </p:cNvPr>
                <p:cNvSpPr txBox="1">
                  <a:spLocks noRot="1" noChangeAspect="1" noMove="1" noResize="1" noEditPoints="1" noAdjustHandles="1" noChangeArrowheads="1" noChangeShapeType="1" noTextEdit="1"/>
                </p:cNvSpPr>
                <p:nvPr/>
              </p:nvSpPr>
              <p:spPr>
                <a:xfrm>
                  <a:off x="1655676" y="4941168"/>
                  <a:ext cx="720080" cy="668516"/>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58F1286B-1322-4E12-87BC-BEADB706A1ED}"/>
                    </a:ext>
                  </a:extLst>
                </p:cNvPr>
                <p:cNvSpPr txBox="1"/>
                <p:nvPr/>
              </p:nvSpPr>
              <p:spPr>
                <a:xfrm>
                  <a:off x="2411760" y="4947135"/>
                  <a:ext cx="720080" cy="697050"/>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f>
                          <m:fPr>
                            <m:ctrlPr>
                              <a:rPr lang="en-GB" sz="2000" i="1" smtClean="0">
                                <a:solidFill>
                                  <a:srgbClr val="836967"/>
                                </a:solidFill>
                                <a:latin typeface="Cambria Math" panose="02040503050406030204" pitchFamily="18" charset="0"/>
                              </a:rPr>
                            </m:ctrlPr>
                          </m:fPr>
                          <m:num>
                            <m:r>
                              <a:rPr lang="en-GB" sz="2000" b="0" i="0" smtClean="0">
                                <a:solidFill>
                                  <a:srgbClr val="836967"/>
                                </a:solidFill>
                                <a:latin typeface="Cambria Math" panose="02040503050406030204" pitchFamily="18" charset="0"/>
                              </a:rPr>
                              <m:t>5</m:t>
                            </m:r>
                          </m:num>
                          <m:den>
                            <m:r>
                              <a:rPr lang="en-GB" sz="2000" b="0" i="0" smtClean="0">
                                <a:solidFill>
                                  <a:srgbClr val="836967"/>
                                </a:solidFill>
                                <a:latin typeface="Cambria Math" panose="02040503050406030204" pitchFamily="18" charset="0"/>
                              </a:rPr>
                              <m:t>7</m:t>
                            </m:r>
                          </m:den>
                        </m:f>
                      </m:oMath>
                    </m:oMathPara>
                  </a14:m>
                  <a:endParaRPr lang="en-GB" sz="2000" dirty="0"/>
                </a:p>
              </p:txBody>
            </p:sp>
          </mc:Choice>
          <mc:Fallback xmlns="">
            <p:sp>
              <p:nvSpPr>
                <p:cNvPr id="30" name="TextBox 29">
                  <a:extLst>
                    <a:ext uri="{FF2B5EF4-FFF2-40B4-BE49-F238E27FC236}">
                      <a16:creationId xmlns:a16="http://schemas.microsoft.com/office/drawing/2014/main" id="{58F1286B-1322-4E12-87BC-BEADB706A1ED}"/>
                    </a:ext>
                  </a:extLst>
                </p:cNvPr>
                <p:cNvSpPr txBox="1">
                  <a:spLocks noRot="1" noChangeAspect="1" noMove="1" noResize="1" noEditPoints="1" noAdjustHandles="1" noChangeArrowheads="1" noChangeShapeType="1" noTextEdit="1"/>
                </p:cNvSpPr>
                <p:nvPr/>
              </p:nvSpPr>
              <p:spPr>
                <a:xfrm>
                  <a:off x="2411760" y="4947135"/>
                  <a:ext cx="720080" cy="697050"/>
                </a:xfrm>
                <a:prstGeom prst="rect">
                  <a:avLst/>
                </a:prstGeom>
                <a:blipFill>
                  <a:blip r:embed="rId11"/>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12AA12F-9814-4B8B-812F-32D7488137AD}"/>
                  </a:ext>
                </a:extLst>
              </p:cNvPr>
              <p:cNvSpPr txBox="1"/>
              <p:nvPr/>
            </p:nvSpPr>
            <p:spPr>
              <a:xfrm>
                <a:off x="2070008" y="620688"/>
                <a:ext cx="720080" cy="668516"/>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f>
                        <m:fPr>
                          <m:ctrlPr>
                            <a:rPr lang="en-GB" sz="2000" i="1" smtClean="0">
                              <a:solidFill>
                                <a:srgbClr val="836967"/>
                              </a:solidFill>
                              <a:latin typeface="Cambria Math" panose="02040503050406030204" pitchFamily="18" charset="0"/>
                            </a:rPr>
                          </m:ctrlPr>
                        </m:fPr>
                        <m:num>
                          <m:r>
                            <a:rPr lang="en-GB" sz="2000" b="0" i="0" smtClean="0">
                              <a:solidFill>
                                <a:srgbClr val="836967"/>
                              </a:solidFill>
                              <a:latin typeface="Cambria Math" panose="02040503050406030204" pitchFamily="18" charset="0"/>
                            </a:rPr>
                            <m:t>3</m:t>
                          </m:r>
                        </m:num>
                        <m:den>
                          <m:r>
                            <a:rPr lang="en-GB" sz="2000" b="0" i="0" smtClean="0">
                              <a:latin typeface="Cambria Math" panose="02040503050406030204" pitchFamily="18" charset="0"/>
                            </a:rPr>
                            <m:t>7</m:t>
                          </m:r>
                        </m:den>
                      </m:f>
                    </m:oMath>
                  </m:oMathPara>
                </a14:m>
                <a:endParaRPr lang="en-GB" sz="2000" dirty="0"/>
              </a:p>
            </p:txBody>
          </p:sp>
        </mc:Choice>
        <mc:Fallback xmlns="">
          <p:sp>
            <p:nvSpPr>
              <p:cNvPr id="9" name="TextBox 8">
                <a:extLst>
                  <a:ext uri="{FF2B5EF4-FFF2-40B4-BE49-F238E27FC236}">
                    <a16:creationId xmlns:a16="http://schemas.microsoft.com/office/drawing/2014/main" id="{D12AA12F-9814-4B8B-812F-32D7488137AD}"/>
                  </a:ext>
                </a:extLst>
              </p:cNvPr>
              <p:cNvSpPr txBox="1">
                <a:spLocks noRot="1" noChangeAspect="1" noMove="1" noResize="1" noEditPoints="1" noAdjustHandles="1" noChangeArrowheads="1" noChangeShapeType="1" noTextEdit="1"/>
              </p:cNvSpPr>
              <p:nvPr/>
            </p:nvSpPr>
            <p:spPr>
              <a:xfrm>
                <a:off x="2070008" y="620688"/>
                <a:ext cx="720080" cy="668516"/>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47E4214-C640-4E4C-AED6-D610237B8AC4}"/>
                  </a:ext>
                </a:extLst>
              </p:cNvPr>
              <p:cNvSpPr txBox="1"/>
              <p:nvPr/>
            </p:nvSpPr>
            <p:spPr>
              <a:xfrm>
                <a:off x="1835696" y="1538089"/>
                <a:ext cx="720080" cy="668516"/>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f>
                        <m:fPr>
                          <m:ctrlPr>
                            <a:rPr lang="en-GB" sz="2000" i="1" smtClean="0">
                              <a:solidFill>
                                <a:srgbClr val="836967"/>
                              </a:solidFill>
                              <a:latin typeface="Cambria Math" panose="02040503050406030204" pitchFamily="18" charset="0"/>
                            </a:rPr>
                          </m:ctrlPr>
                        </m:fPr>
                        <m:num>
                          <m:r>
                            <a:rPr lang="en-GB" sz="2000" b="0" i="0" smtClean="0">
                              <a:solidFill>
                                <a:srgbClr val="836967"/>
                              </a:solidFill>
                              <a:latin typeface="Cambria Math" panose="02040503050406030204" pitchFamily="18" charset="0"/>
                            </a:rPr>
                            <m:t>2</m:t>
                          </m:r>
                        </m:num>
                        <m:den>
                          <m:r>
                            <a:rPr lang="en-GB" sz="2000" b="0" i="0" smtClean="0">
                              <a:solidFill>
                                <a:srgbClr val="836967"/>
                              </a:solidFill>
                              <a:latin typeface="Cambria Math" panose="02040503050406030204" pitchFamily="18" charset="0"/>
                            </a:rPr>
                            <m:t>7</m:t>
                          </m:r>
                        </m:den>
                      </m:f>
                    </m:oMath>
                  </m:oMathPara>
                </a14:m>
                <a:endParaRPr lang="en-GB" sz="2000" dirty="0"/>
              </a:p>
            </p:txBody>
          </p:sp>
        </mc:Choice>
        <mc:Fallback xmlns="">
          <p:sp>
            <p:nvSpPr>
              <p:cNvPr id="12" name="TextBox 11">
                <a:extLst>
                  <a:ext uri="{FF2B5EF4-FFF2-40B4-BE49-F238E27FC236}">
                    <a16:creationId xmlns:a16="http://schemas.microsoft.com/office/drawing/2014/main" id="{747E4214-C640-4E4C-AED6-D610237B8AC4}"/>
                  </a:ext>
                </a:extLst>
              </p:cNvPr>
              <p:cNvSpPr txBox="1">
                <a:spLocks noRot="1" noChangeAspect="1" noMove="1" noResize="1" noEditPoints="1" noAdjustHandles="1" noChangeArrowheads="1" noChangeShapeType="1" noTextEdit="1"/>
              </p:cNvSpPr>
              <p:nvPr/>
            </p:nvSpPr>
            <p:spPr>
              <a:xfrm>
                <a:off x="1835696" y="1538089"/>
                <a:ext cx="720080" cy="668516"/>
              </a:xfrm>
              <a:prstGeom prst="rect">
                <a:avLst/>
              </a:prstGeom>
              <a:blipFill>
                <a:blip r:embed="rId13"/>
                <a:stretch>
                  <a:fillRect/>
                </a:stretch>
              </a:blipFill>
            </p:spPr>
            <p:txBody>
              <a:bodyPr/>
              <a:lstStyle/>
              <a:p>
                <a:r>
                  <a:rPr lang="en-GB">
                    <a:noFill/>
                  </a:rPr>
                  <a:t> </a:t>
                </a:r>
              </a:p>
            </p:txBody>
          </p:sp>
        </mc:Fallback>
      </mc:AlternateContent>
      <p:pic>
        <p:nvPicPr>
          <p:cNvPr id="47" name="Picture 46">
            <a:extLst>
              <a:ext uri="{FF2B5EF4-FFF2-40B4-BE49-F238E27FC236}">
                <a16:creationId xmlns:a16="http://schemas.microsoft.com/office/drawing/2014/main" id="{0ECA31E9-F8CC-40C7-9D67-5D88022AD291}"/>
              </a:ext>
            </a:extLst>
          </p:cNvPr>
          <p:cNvPicPr>
            <a:picLocks noChangeAspect="1"/>
          </p:cNvPicPr>
          <p:nvPr/>
        </p:nvPicPr>
        <p:blipFill>
          <a:blip r:embed="rId14"/>
          <a:stretch>
            <a:fillRect/>
          </a:stretch>
        </p:blipFill>
        <p:spPr>
          <a:xfrm>
            <a:off x="4941460" y="2111382"/>
            <a:ext cx="3675407" cy="506635"/>
          </a:xfrm>
          <a:prstGeom prst="rect">
            <a:avLst/>
          </a:prstGeom>
        </p:spPr>
      </p:pic>
    </p:spTree>
    <p:extLst>
      <p:ext uri="{BB962C8B-B14F-4D97-AF65-F5344CB8AC3E}">
        <p14:creationId xmlns:p14="http://schemas.microsoft.com/office/powerpoint/2010/main" val="33999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bus stop sign and lamp post in Radley Village, Oxfordshire Stock Photo -  Alamy">
            <a:extLst>
              <a:ext uri="{FF2B5EF4-FFF2-40B4-BE49-F238E27FC236}">
                <a16:creationId xmlns:a16="http://schemas.microsoft.com/office/drawing/2014/main" id="{EBC78266-A0BA-4227-A430-614F859EF6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386" t="7457" b="12201"/>
          <a:stretch/>
        </p:blipFill>
        <p:spPr bwMode="auto">
          <a:xfrm>
            <a:off x="921960" y="982572"/>
            <a:ext cx="1733090" cy="176549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B430B695-C3AB-4C75-9D3E-A28E99081F91}"/>
              </a:ext>
            </a:extLst>
          </p:cNvPr>
          <p:cNvPicPr>
            <a:picLocks noChangeAspect="1"/>
          </p:cNvPicPr>
          <p:nvPr/>
        </p:nvPicPr>
        <p:blipFill>
          <a:blip r:embed="rId3"/>
          <a:stretch>
            <a:fillRect/>
          </a:stretch>
        </p:blipFill>
        <p:spPr>
          <a:xfrm>
            <a:off x="2999977" y="982573"/>
            <a:ext cx="1889558" cy="812866"/>
          </a:xfrm>
          <a:prstGeom prst="rect">
            <a:avLst/>
          </a:prstGeom>
        </p:spPr>
      </p:pic>
      <p:sp>
        <p:nvSpPr>
          <p:cNvPr id="15" name="TextBox 14">
            <a:extLst>
              <a:ext uri="{FF2B5EF4-FFF2-40B4-BE49-F238E27FC236}">
                <a16:creationId xmlns:a16="http://schemas.microsoft.com/office/drawing/2014/main" id="{BA8EE319-738E-4518-B4E9-60F6C6F0C237}"/>
              </a:ext>
            </a:extLst>
          </p:cNvPr>
          <p:cNvSpPr txBox="1"/>
          <p:nvPr/>
        </p:nvSpPr>
        <p:spPr>
          <a:xfrm>
            <a:off x="1209992" y="2760406"/>
            <a:ext cx="1068947" cy="400110"/>
          </a:xfrm>
          <a:prstGeom prst="rect">
            <a:avLst/>
          </a:prstGeom>
          <a:noFill/>
        </p:spPr>
        <p:txBody>
          <a:bodyPr wrap="none" rtlCol="0">
            <a:spAutoFit/>
          </a:bodyPr>
          <a:lstStyle/>
          <a:p>
            <a:pPr>
              <a:buNone/>
            </a:pPr>
            <a:r>
              <a:rPr lang="en-GB" sz="2000" dirty="0">
                <a:latin typeface="Calibri" panose="020F0502020204030204" pitchFamily="34" charset="0"/>
                <a:cs typeface="Calibri" panose="020F0502020204030204" pitchFamily="34" charset="0"/>
              </a:rPr>
              <a:t>Bus stop</a:t>
            </a:r>
          </a:p>
        </p:txBody>
      </p:sp>
      <p:grpSp>
        <p:nvGrpSpPr>
          <p:cNvPr id="29" name="Group 28">
            <a:extLst>
              <a:ext uri="{FF2B5EF4-FFF2-40B4-BE49-F238E27FC236}">
                <a16:creationId xmlns:a16="http://schemas.microsoft.com/office/drawing/2014/main" id="{0EF086C4-FC86-4F77-BDE7-6E336B9FCB2F}"/>
              </a:ext>
            </a:extLst>
          </p:cNvPr>
          <p:cNvGrpSpPr/>
          <p:nvPr/>
        </p:nvGrpSpPr>
        <p:grpSpPr>
          <a:xfrm>
            <a:off x="1613461" y="5096351"/>
            <a:ext cx="5400600" cy="973627"/>
            <a:chOff x="3275856" y="1628883"/>
            <a:chExt cx="5400600" cy="973627"/>
          </a:xfrm>
        </p:grpSpPr>
        <p:grpSp>
          <p:nvGrpSpPr>
            <p:cNvPr id="17" name="Group 16">
              <a:extLst>
                <a:ext uri="{FF2B5EF4-FFF2-40B4-BE49-F238E27FC236}">
                  <a16:creationId xmlns:a16="http://schemas.microsoft.com/office/drawing/2014/main" id="{6C5157D9-8254-499A-A624-60A0620BF81D}"/>
                </a:ext>
              </a:extLst>
            </p:cNvPr>
            <p:cNvGrpSpPr/>
            <p:nvPr/>
          </p:nvGrpSpPr>
          <p:grpSpPr>
            <a:xfrm>
              <a:off x="3275856" y="1628883"/>
              <a:ext cx="5400600" cy="973627"/>
              <a:chOff x="0" y="1"/>
              <a:chExt cx="3599217" cy="487679"/>
            </a:xfrm>
          </p:grpSpPr>
          <p:sp>
            <p:nvSpPr>
              <p:cNvPr id="18" name="Text Box 27">
                <a:extLst>
                  <a:ext uri="{FF2B5EF4-FFF2-40B4-BE49-F238E27FC236}">
                    <a16:creationId xmlns:a16="http://schemas.microsoft.com/office/drawing/2014/main" id="{0F75D66C-F98F-4831-A78B-25FCEF791D44}"/>
                  </a:ext>
                </a:extLst>
              </p:cNvPr>
              <p:cNvSpPr txBox="1"/>
              <p:nvPr/>
            </p:nvSpPr>
            <p:spPr>
              <a:xfrm>
                <a:off x="1760220" y="15240"/>
                <a:ext cx="1838997" cy="47244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buNone/>
                </a:pPr>
                <a:r>
                  <a:rPr lang="en-GB" sz="1800" kern="1200">
                    <a:solidFill>
                      <a:srgbClr val="000000"/>
                    </a:solidFill>
                    <a:effectLst/>
                    <a:latin typeface="Calibri" panose="020F0502020204030204" pitchFamily="34" charset="0"/>
                    <a:ea typeface="Tahoma" panose="020B0604030504040204" pitchFamily="34" charset="0"/>
                    <a:cs typeface="Tahoma" panose="020B0604030504040204" pitchFamily="34" charset="0"/>
                  </a:rPr>
                  <a:t>Vinculum (line that separates the numerator and denominator)</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Straight Arrow Connector 18">
                <a:extLst>
                  <a:ext uri="{FF2B5EF4-FFF2-40B4-BE49-F238E27FC236}">
                    <a16:creationId xmlns:a16="http://schemas.microsoft.com/office/drawing/2014/main" id="{52756DD1-0C9D-427F-A62F-FD604200295E}"/>
                  </a:ext>
                </a:extLst>
              </p:cNvPr>
              <p:cNvCxnSpPr/>
              <p:nvPr/>
            </p:nvCxnSpPr>
            <p:spPr>
              <a:xfrm flipH="1" flipV="1">
                <a:off x="1371600" y="171450"/>
                <a:ext cx="388620" cy="9144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 Box 30">
                <a:extLst>
                  <a:ext uri="{FF2B5EF4-FFF2-40B4-BE49-F238E27FC236}">
                    <a16:creationId xmlns:a16="http://schemas.microsoft.com/office/drawing/2014/main" id="{1725E803-73AA-47FF-8F4B-14CC74931D02}"/>
                  </a:ext>
                </a:extLst>
              </p:cNvPr>
              <p:cNvSpPr txBox="1"/>
              <p:nvPr/>
            </p:nvSpPr>
            <p:spPr>
              <a:xfrm>
                <a:off x="137160" y="1"/>
                <a:ext cx="853440" cy="198121"/>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Numerator</a:t>
                </a:r>
              </a:p>
            </p:txBody>
          </p:sp>
          <p:cxnSp>
            <p:nvCxnSpPr>
              <p:cNvPr id="21" name="Straight Arrow Connector 20">
                <a:extLst>
                  <a:ext uri="{FF2B5EF4-FFF2-40B4-BE49-F238E27FC236}">
                    <a16:creationId xmlns:a16="http://schemas.microsoft.com/office/drawing/2014/main" id="{C13033B6-774E-4F95-950F-6B6D447892C5}"/>
                  </a:ext>
                </a:extLst>
              </p:cNvPr>
              <p:cNvCxnSpPr>
                <a:cxnSpLocks/>
              </p:cNvCxnSpPr>
              <p:nvPr/>
            </p:nvCxnSpPr>
            <p:spPr>
              <a:xfrm>
                <a:off x="998220" y="80009"/>
                <a:ext cx="160020" cy="671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 Box 32">
                <a:extLst>
                  <a:ext uri="{FF2B5EF4-FFF2-40B4-BE49-F238E27FC236}">
                    <a16:creationId xmlns:a16="http://schemas.microsoft.com/office/drawing/2014/main" id="{41804D18-A79A-4084-8591-24735C186567}"/>
                  </a:ext>
                </a:extLst>
              </p:cNvPr>
              <p:cNvSpPr txBox="1"/>
              <p:nvPr/>
            </p:nvSpPr>
            <p:spPr>
              <a:xfrm>
                <a:off x="0" y="289560"/>
                <a:ext cx="982980" cy="19812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buNone/>
                </a:pPr>
                <a:r>
                  <a:rPr lang="en-GB" sz="1800">
                    <a:effectLst/>
                    <a:latin typeface="Calibri" panose="020F0502020204030204" pitchFamily="34" charset="0"/>
                    <a:ea typeface="Calibri" panose="020F0502020204030204" pitchFamily="34" charset="0"/>
                    <a:cs typeface="Times New Roman" panose="02020603050405020304" pitchFamily="18" charset="0"/>
                  </a:rPr>
                  <a:t>Denominator</a:t>
                </a:r>
              </a:p>
            </p:txBody>
          </p:sp>
          <p:cxnSp>
            <p:nvCxnSpPr>
              <p:cNvPr id="23" name="Straight Arrow Connector 22">
                <a:extLst>
                  <a:ext uri="{FF2B5EF4-FFF2-40B4-BE49-F238E27FC236}">
                    <a16:creationId xmlns:a16="http://schemas.microsoft.com/office/drawing/2014/main" id="{D6B31FEA-7A31-4B54-956C-08ECA41E0075}"/>
                  </a:ext>
                </a:extLst>
              </p:cNvPr>
              <p:cNvCxnSpPr/>
              <p:nvPr/>
            </p:nvCxnSpPr>
            <p:spPr>
              <a:xfrm flipV="1">
                <a:off x="982980" y="297180"/>
                <a:ext cx="175260" cy="10223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FE5F6321-AFEB-47BB-BDAC-3A955DA4DA6F}"/>
                    </a:ext>
                  </a:extLst>
                </p:cNvPr>
                <p:cNvSpPr txBox="1"/>
                <p:nvPr/>
              </p:nvSpPr>
              <p:spPr>
                <a:xfrm>
                  <a:off x="4929129" y="1658979"/>
                  <a:ext cx="485800" cy="612732"/>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f>
                          <m:fPr>
                            <m:ctrlPr>
                              <a:rPr lang="en-GB" sz="1800" i="1" smtClean="0">
                                <a:solidFill>
                                  <a:srgbClr val="836967"/>
                                </a:solidFill>
                                <a:latin typeface="Cambria Math" panose="02040503050406030204" pitchFamily="18" charset="0"/>
                              </a:rPr>
                            </m:ctrlPr>
                          </m:fPr>
                          <m:num>
                            <m:r>
                              <a:rPr lang="en-GB" sz="1800">
                                <a:latin typeface="Cambria Math" panose="02040503050406030204" pitchFamily="18" charset="0"/>
                              </a:rPr>
                              <m:t>1</m:t>
                            </m:r>
                          </m:num>
                          <m:den>
                            <m:r>
                              <a:rPr lang="en-GB" sz="1800" i="0">
                                <a:latin typeface="Cambria Math" panose="02040503050406030204" pitchFamily="18" charset="0"/>
                              </a:rPr>
                              <m:t>10</m:t>
                            </m:r>
                          </m:den>
                        </m:f>
                      </m:oMath>
                    </m:oMathPara>
                  </a14:m>
                  <a:endParaRPr lang="en-GB" sz="1800" dirty="0"/>
                </a:p>
              </p:txBody>
            </p:sp>
          </mc:Choice>
          <mc:Fallback xmlns="">
            <p:sp>
              <p:nvSpPr>
                <p:cNvPr id="25" name="TextBox 24">
                  <a:extLst>
                    <a:ext uri="{FF2B5EF4-FFF2-40B4-BE49-F238E27FC236}">
                      <a16:creationId xmlns:a16="http://schemas.microsoft.com/office/drawing/2014/main" id="{FE5F6321-AFEB-47BB-BDAC-3A955DA4DA6F}"/>
                    </a:ext>
                  </a:extLst>
                </p:cNvPr>
                <p:cNvSpPr txBox="1">
                  <a:spLocks noRot="1" noChangeAspect="1" noMove="1" noResize="1" noEditPoints="1" noAdjustHandles="1" noChangeArrowheads="1" noChangeShapeType="1" noTextEdit="1"/>
                </p:cNvSpPr>
                <p:nvPr/>
              </p:nvSpPr>
              <p:spPr>
                <a:xfrm>
                  <a:off x="4929129" y="1658979"/>
                  <a:ext cx="485800" cy="612732"/>
                </a:xfrm>
                <a:prstGeom prst="rect">
                  <a:avLst/>
                </a:prstGeom>
                <a:blipFill>
                  <a:blip r:embed="rId4"/>
                  <a:stretch>
                    <a:fillRect/>
                  </a:stretch>
                </a:blipFill>
              </p:spPr>
              <p:txBody>
                <a:bodyPr/>
                <a:lstStyle/>
                <a:p>
                  <a:r>
                    <a:rPr lang="en-GB">
                      <a:noFill/>
                    </a:rPr>
                    <a:t> </a:t>
                  </a:r>
                </a:p>
              </p:txBody>
            </p:sp>
          </mc:Fallback>
        </mc:AlternateContent>
      </p:grpSp>
      <p:grpSp>
        <p:nvGrpSpPr>
          <p:cNvPr id="37" name="Group 36">
            <a:extLst>
              <a:ext uri="{FF2B5EF4-FFF2-40B4-BE49-F238E27FC236}">
                <a16:creationId xmlns:a16="http://schemas.microsoft.com/office/drawing/2014/main" id="{5EA33F5B-91AA-4360-9683-C4B572542D3E}"/>
              </a:ext>
            </a:extLst>
          </p:cNvPr>
          <p:cNvGrpSpPr/>
          <p:nvPr/>
        </p:nvGrpSpPr>
        <p:grpSpPr>
          <a:xfrm>
            <a:off x="5715420" y="983996"/>
            <a:ext cx="2213578" cy="881321"/>
            <a:chOff x="936732" y="2989770"/>
            <a:chExt cx="2213578" cy="881321"/>
          </a:xfrm>
        </p:grpSpPr>
        <p:pic>
          <p:nvPicPr>
            <p:cNvPr id="31" name="Picture 30">
              <a:extLst>
                <a:ext uri="{FF2B5EF4-FFF2-40B4-BE49-F238E27FC236}">
                  <a16:creationId xmlns:a16="http://schemas.microsoft.com/office/drawing/2014/main" id="{EC67BA10-B91F-42A7-A27A-E1339F0E120F}"/>
                </a:ext>
              </a:extLst>
            </p:cNvPr>
            <p:cNvPicPr>
              <a:picLocks noChangeAspect="1"/>
            </p:cNvPicPr>
            <p:nvPr/>
          </p:nvPicPr>
          <p:blipFill rotWithShape="1">
            <a:blip r:embed="rId5"/>
            <a:srcRect l="50506" r="11798" b="25695"/>
            <a:stretch/>
          </p:blipFill>
          <p:spPr>
            <a:xfrm>
              <a:off x="936732" y="2989770"/>
              <a:ext cx="1224136" cy="881321"/>
            </a:xfrm>
            <a:prstGeom prst="rect">
              <a:avLst/>
            </a:prstGeom>
          </p:spPr>
        </p:pic>
        <p:pic>
          <p:nvPicPr>
            <p:cNvPr id="32" name="Picture 4" descr="Crocodile Numbers: a fun, hands-on resource for comparing numbers to 20 -  Math, Kids and Chaos">
              <a:extLst>
                <a:ext uri="{FF2B5EF4-FFF2-40B4-BE49-F238E27FC236}">
                  <a16:creationId xmlns:a16="http://schemas.microsoft.com/office/drawing/2014/main" id="{E9B42492-2FBF-4F86-8322-C0A55FBA867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686" t="7504" r="57901" b="55896"/>
            <a:stretch/>
          </p:blipFill>
          <p:spPr bwMode="auto">
            <a:xfrm>
              <a:off x="2235373" y="2999273"/>
              <a:ext cx="914937" cy="8128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oup 38">
            <a:extLst>
              <a:ext uri="{FF2B5EF4-FFF2-40B4-BE49-F238E27FC236}">
                <a16:creationId xmlns:a16="http://schemas.microsoft.com/office/drawing/2014/main" id="{FF99877D-BB03-4413-95AE-16079F8B20D0}"/>
              </a:ext>
            </a:extLst>
          </p:cNvPr>
          <p:cNvGrpSpPr/>
          <p:nvPr/>
        </p:nvGrpSpPr>
        <p:grpSpPr>
          <a:xfrm>
            <a:off x="5699709" y="2039005"/>
            <a:ext cx="1941719" cy="881349"/>
            <a:chOff x="3798534" y="2982046"/>
            <a:chExt cx="1941719" cy="881349"/>
          </a:xfrm>
        </p:grpSpPr>
        <p:pic>
          <p:nvPicPr>
            <p:cNvPr id="1028" name="Picture 4" descr="Crocodile Numbers: a fun, hands-on resource for comparing numbers to 20 -  Math, Kids and Chaos">
              <a:extLst>
                <a:ext uri="{FF2B5EF4-FFF2-40B4-BE49-F238E27FC236}">
                  <a16:creationId xmlns:a16="http://schemas.microsoft.com/office/drawing/2014/main" id="{C0779309-BE3B-4A6A-BECF-1056EF662F3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8157" t="7504" r="14430" b="55014"/>
            <a:stretch/>
          </p:blipFill>
          <p:spPr bwMode="auto">
            <a:xfrm>
              <a:off x="4787976" y="2996952"/>
              <a:ext cx="952277" cy="86644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92D04660-92D3-4C2B-B536-FA873496E049}"/>
                </a:ext>
              </a:extLst>
            </p:cNvPr>
            <p:cNvPicPr>
              <a:picLocks noChangeAspect="1"/>
            </p:cNvPicPr>
            <p:nvPr/>
          </p:nvPicPr>
          <p:blipFill rotWithShape="1">
            <a:blip r:embed="rId5"/>
            <a:srcRect r="70676" b="25695"/>
            <a:stretch/>
          </p:blipFill>
          <p:spPr>
            <a:xfrm>
              <a:off x="3798534" y="2982046"/>
              <a:ext cx="952277" cy="881321"/>
            </a:xfrm>
            <a:prstGeom prst="rect">
              <a:avLst/>
            </a:prstGeom>
          </p:spPr>
        </p:pic>
      </p:grpSp>
      <p:sp>
        <p:nvSpPr>
          <p:cNvPr id="35" name="TextBox 34">
            <a:extLst>
              <a:ext uri="{FF2B5EF4-FFF2-40B4-BE49-F238E27FC236}">
                <a16:creationId xmlns:a16="http://schemas.microsoft.com/office/drawing/2014/main" id="{9ABB0DDB-04FE-4945-B4FD-88CFDF38EC15}"/>
              </a:ext>
            </a:extLst>
          </p:cNvPr>
          <p:cNvSpPr txBox="1"/>
          <p:nvPr/>
        </p:nvSpPr>
        <p:spPr>
          <a:xfrm>
            <a:off x="5364088" y="3017980"/>
            <a:ext cx="2842701" cy="400110"/>
          </a:xfrm>
          <a:prstGeom prst="rect">
            <a:avLst/>
          </a:prstGeom>
          <a:noFill/>
        </p:spPr>
        <p:txBody>
          <a:bodyPr wrap="none" rtlCol="0">
            <a:spAutoFit/>
          </a:bodyPr>
          <a:lstStyle/>
          <a:p>
            <a:pPr>
              <a:buNone/>
            </a:pPr>
            <a:r>
              <a:rPr lang="en-GB" sz="2000" dirty="0">
                <a:latin typeface="Calibri" panose="020F0502020204030204" pitchFamily="34" charset="0"/>
                <a:cs typeface="Calibri" panose="020F0502020204030204" pitchFamily="34" charset="0"/>
              </a:rPr>
              <a:t>Crocodiles only eat meat!</a:t>
            </a:r>
          </a:p>
        </p:txBody>
      </p:sp>
      <p:sp>
        <p:nvSpPr>
          <p:cNvPr id="42" name="Title 1">
            <a:extLst>
              <a:ext uri="{FF2B5EF4-FFF2-40B4-BE49-F238E27FC236}">
                <a16:creationId xmlns:a16="http://schemas.microsoft.com/office/drawing/2014/main" id="{63D8868A-FACC-4F80-A8DC-939E49C32230}"/>
              </a:ext>
            </a:extLst>
          </p:cNvPr>
          <p:cNvSpPr>
            <a:spLocks noGrp="1"/>
          </p:cNvSpPr>
          <p:nvPr>
            <p:ph type="title"/>
          </p:nvPr>
        </p:nvSpPr>
        <p:spPr>
          <a:xfrm>
            <a:off x="683568" y="0"/>
            <a:ext cx="5915025" cy="751303"/>
          </a:xfrm>
        </p:spPr>
        <p:txBody>
          <a:bodyPr>
            <a:normAutofit/>
          </a:bodyPr>
          <a:lstStyle/>
          <a:p>
            <a:pPr algn="l"/>
            <a:r>
              <a:rPr lang="en-GB" sz="3400" dirty="0">
                <a:latin typeface="Calibri" panose="020F0502020204030204" pitchFamily="34" charset="0"/>
                <a:cs typeface="Calibri" panose="020F0502020204030204" pitchFamily="34" charset="0"/>
              </a:rPr>
              <a:t>Other key vocabulary</a:t>
            </a:r>
          </a:p>
        </p:txBody>
      </p:sp>
      <p:grpSp>
        <p:nvGrpSpPr>
          <p:cNvPr id="24" name="Group 23">
            <a:extLst>
              <a:ext uri="{FF2B5EF4-FFF2-40B4-BE49-F238E27FC236}">
                <a16:creationId xmlns:a16="http://schemas.microsoft.com/office/drawing/2014/main" id="{25276B4B-A079-4968-BA0F-0F101A8030F0}"/>
              </a:ext>
            </a:extLst>
          </p:cNvPr>
          <p:cNvGrpSpPr/>
          <p:nvPr/>
        </p:nvGrpSpPr>
        <p:grpSpPr>
          <a:xfrm>
            <a:off x="1523677" y="3746280"/>
            <a:ext cx="5947852" cy="685568"/>
            <a:chOff x="1691680" y="727337"/>
            <a:chExt cx="5947852" cy="685568"/>
          </a:xfrm>
        </p:grpSpPr>
        <p:grpSp>
          <p:nvGrpSpPr>
            <p:cNvPr id="26" name="Group 25">
              <a:extLst>
                <a:ext uri="{FF2B5EF4-FFF2-40B4-BE49-F238E27FC236}">
                  <a16:creationId xmlns:a16="http://schemas.microsoft.com/office/drawing/2014/main" id="{6275C644-C616-4C96-8FAB-97D22192101C}"/>
                </a:ext>
              </a:extLst>
            </p:cNvPr>
            <p:cNvGrpSpPr/>
            <p:nvPr/>
          </p:nvGrpSpPr>
          <p:grpSpPr>
            <a:xfrm>
              <a:off x="1691680" y="836712"/>
              <a:ext cx="936104" cy="511245"/>
              <a:chOff x="3491880" y="1074027"/>
              <a:chExt cx="936104" cy="511245"/>
            </a:xfrm>
          </p:grpSpPr>
          <p:grpSp>
            <p:nvGrpSpPr>
              <p:cNvPr id="30" name="Group 29">
                <a:extLst>
                  <a:ext uri="{FF2B5EF4-FFF2-40B4-BE49-F238E27FC236}">
                    <a16:creationId xmlns:a16="http://schemas.microsoft.com/office/drawing/2014/main" id="{7569A108-FF1F-4543-9DA7-2F55D3904C3E}"/>
                  </a:ext>
                </a:extLst>
              </p:cNvPr>
              <p:cNvGrpSpPr/>
              <p:nvPr/>
            </p:nvGrpSpPr>
            <p:grpSpPr>
              <a:xfrm rot="10800000">
                <a:off x="3491880" y="1074027"/>
                <a:ext cx="936104" cy="511245"/>
                <a:chOff x="3103880" y="46720"/>
                <a:chExt cx="409575" cy="330173"/>
              </a:xfrm>
            </p:grpSpPr>
            <p:cxnSp>
              <p:nvCxnSpPr>
                <p:cNvPr id="50" name="Straight Connector 49">
                  <a:extLst>
                    <a:ext uri="{FF2B5EF4-FFF2-40B4-BE49-F238E27FC236}">
                      <a16:creationId xmlns:a16="http://schemas.microsoft.com/office/drawing/2014/main" id="{2A8DF1F8-F735-4F6A-A473-808E4B21A2B0}"/>
                    </a:ext>
                  </a:extLst>
                </p:cNvPr>
                <p:cNvCxnSpPr>
                  <a:cxnSpLocks/>
                </p:cNvCxnSpPr>
                <p:nvPr/>
              </p:nvCxnSpPr>
              <p:spPr>
                <a:xfrm rot="10800000" flipH="1" flipV="1">
                  <a:off x="3103880" y="46720"/>
                  <a:ext cx="409575" cy="23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1610347-A5D1-490A-8F82-6DB037561018}"/>
                    </a:ext>
                  </a:extLst>
                </p:cNvPr>
                <p:cNvCxnSpPr>
                  <a:cxnSpLocks/>
                </p:cNvCxnSpPr>
                <p:nvPr/>
              </p:nvCxnSpPr>
              <p:spPr>
                <a:xfrm rot="10800000" flipH="1" flipV="1">
                  <a:off x="3103880" y="374572"/>
                  <a:ext cx="409575" cy="232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BAFFB990-D188-4140-BE05-66E76C1B0F94}"/>
                  </a:ext>
                </a:extLst>
              </p:cNvPr>
              <p:cNvGrpSpPr/>
              <p:nvPr/>
            </p:nvGrpSpPr>
            <p:grpSpPr>
              <a:xfrm>
                <a:off x="3677091" y="1086019"/>
                <a:ext cx="118865" cy="457395"/>
                <a:chOff x="3677091" y="1086019"/>
                <a:chExt cx="118865" cy="457395"/>
              </a:xfrm>
            </p:grpSpPr>
            <p:grpSp>
              <p:nvGrpSpPr>
                <p:cNvPr id="45" name="Group 44">
                  <a:extLst>
                    <a:ext uri="{FF2B5EF4-FFF2-40B4-BE49-F238E27FC236}">
                      <a16:creationId xmlns:a16="http://schemas.microsoft.com/office/drawing/2014/main" id="{34176C42-ADE9-458C-9100-8E59445800E7}"/>
                    </a:ext>
                  </a:extLst>
                </p:cNvPr>
                <p:cNvGrpSpPr/>
                <p:nvPr/>
              </p:nvGrpSpPr>
              <p:grpSpPr>
                <a:xfrm rot="10800000">
                  <a:off x="3678734" y="1204195"/>
                  <a:ext cx="117222" cy="339219"/>
                  <a:chOff x="3422414" y="57681"/>
                  <a:chExt cx="66675" cy="219075"/>
                </a:xfrm>
              </p:grpSpPr>
              <p:sp>
                <p:nvSpPr>
                  <p:cNvPr id="47" name="Rectangle 46">
                    <a:extLst>
                      <a:ext uri="{FF2B5EF4-FFF2-40B4-BE49-F238E27FC236}">
                        <a16:creationId xmlns:a16="http://schemas.microsoft.com/office/drawing/2014/main" id="{43FAEEDE-794F-4CE0-BE4E-455282900087}"/>
                      </a:ext>
                    </a:extLst>
                  </p:cNvPr>
                  <p:cNvSpPr/>
                  <p:nvPr/>
                </p:nvSpPr>
                <p:spPr>
                  <a:xfrm>
                    <a:off x="3422414" y="133881"/>
                    <a:ext cx="66675" cy="66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8" name="Rectangle 47">
                    <a:extLst>
                      <a:ext uri="{FF2B5EF4-FFF2-40B4-BE49-F238E27FC236}">
                        <a16:creationId xmlns:a16="http://schemas.microsoft.com/office/drawing/2014/main" id="{8BD32B57-4B0F-40B0-993B-EE0E76522D19}"/>
                      </a:ext>
                    </a:extLst>
                  </p:cNvPr>
                  <p:cNvSpPr/>
                  <p:nvPr/>
                </p:nvSpPr>
                <p:spPr>
                  <a:xfrm>
                    <a:off x="3422414" y="57681"/>
                    <a:ext cx="66675" cy="66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9" name="Rectangle 48">
                    <a:extLst>
                      <a:ext uri="{FF2B5EF4-FFF2-40B4-BE49-F238E27FC236}">
                        <a16:creationId xmlns:a16="http://schemas.microsoft.com/office/drawing/2014/main" id="{BBB02216-4FF2-411E-8EC6-F459FFFCEABE}"/>
                      </a:ext>
                    </a:extLst>
                  </p:cNvPr>
                  <p:cNvSpPr/>
                  <p:nvPr/>
                </p:nvSpPr>
                <p:spPr>
                  <a:xfrm>
                    <a:off x="3422414" y="210081"/>
                    <a:ext cx="66675" cy="66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46" name="Rectangle 45">
                  <a:extLst>
                    <a:ext uri="{FF2B5EF4-FFF2-40B4-BE49-F238E27FC236}">
                      <a16:creationId xmlns:a16="http://schemas.microsoft.com/office/drawing/2014/main" id="{7FCFD08E-4BFD-4664-8127-50BC5FED7E7C}"/>
                    </a:ext>
                  </a:extLst>
                </p:cNvPr>
                <p:cNvSpPr/>
                <p:nvPr/>
              </p:nvSpPr>
              <p:spPr>
                <a:xfrm rot="10800000">
                  <a:off x="3677091" y="1086019"/>
                  <a:ext cx="117222" cy="103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6" name="Group 35">
                <a:extLst>
                  <a:ext uri="{FF2B5EF4-FFF2-40B4-BE49-F238E27FC236}">
                    <a16:creationId xmlns:a16="http://schemas.microsoft.com/office/drawing/2014/main" id="{120917E6-58BE-4649-A06D-3D9D55FC8296}"/>
                  </a:ext>
                </a:extLst>
              </p:cNvPr>
              <p:cNvGrpSpPr/>
              <p:nvPr/>
            </p:nvGrpSpPr>
            <p:grpSpPr>
              <a:xfrm>
                <a:off x="4139952" y="1093486"/>
                <a:ext cx="118865" cy="457395"/>
                <a:chOff x="3677091" y="1086019"/>
                <a:chExt cx="118865" cy="457395"/>
              </a:xfrm>
            </p:grpSpPr>
            <p:grpSp>
              <p:nvGrpSpPr>
                <p:cNvPr id="38" name="Group 37">
                  <a:extLst>
                    <a:ext uri="{FF2B5EF4-FFF2-40B4-BE49-F238E27FC236}">
                      <a16:creationId xmlns:a16="http://schemas.microsoft.com/office/drawing/2014/main" id="{07AE0E2E-FF1F-4B2F-AC18-1BC9076F0CAF}"/>
                    </a:ext>
                  </a:extLst>
                </p:cNvPr>
                <p:cNvGrpSpPr/>
                <p:nvPr/>
              </p:nvGrpSpPr>
              <p:grpSpPr>
                <a:xfrm rot="10800000">
                  <a:off x="3678734" y="1204195"/>
                  <a:ext cx="117222" cy="339219"/>
                  <a:chOff x="3422414" y="57681"/>
                  <a:chExt cx="66675" cy="219075"/>
                </a:xfrm>
              </p:grpSpPr>
              <p:sp>
                <p:nvSpPr>
                  <p:cNvPr id="41" name="Rectangle 40">
                    <a:extLst>
                      <a:ext uri="{FF2B5EF4-FFF2-40B4-BE49-F238E27FC236}">
                        <a16:creationId xmlns:a16="http://schemas.microsoft.com/office/drawing/2014/main" id="{D7FEEDE5-6E99-4EED-9B3B-22AF978A4E2F}"/>
                      </a:ext>
                    </a:extLst>
                  </p:cNvPr>
                  <p:cNvSpPr/>
                  <p:nvPr/>
                </p:nvSpPr>
                <p:spPr>
                  <a:xfrm>
                    <a:off x="3422414" y="133881"/>
                    <a:ext cx="66675" cy="66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3" name="Rectangle 42">
                    <a:extLst>
                      <a:ext uri="{FF2B5EF4-FFF2-40B4-BE49-F238E27FC236}">
                        <a16:creationId xmlns:a16="http://schemas.microsoft.com/office/drawing/2014/main" id="{37B23542-E0FF-44AE-9232-542F3E585AF2}"/>
                      </a:ext>
                    </a:extLst>
                  </p:cNvPr>
                  <p:cNvSpPr/>
                  <p:nvPr/>
                </p:nvSpPr>
                <p:spPr>
                  <a:xfrm>
                    <a:off x="3422414" y="57681"/>
                    <a:ext cx="66675" cy="66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4" name="Rectangle 43">
                    <a:extLst>
                      <a:ext uri="{FF2B5EF4-FFF2-40B4-BE49-F238E27FC236}">
                        <a16:creationId xmlns:a16="http://schemas.microsoft.com/office/drawing/2014/main" id="{0BC917FA-95ED-4689-B785-D69DC86EB456}"/>
                      </a:ext>
                    </a:extLst>
                  </p:cNvPr>
                  <p:cNvSpPr/>
                  <p:nvPr/>
                </p:nvSpPr>
                <p:spPr>
                  <a:xfrm>
                    <a:off x="3422414" y="210081"/>
                    <a:ext cx="66675" cy="66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40" name="Rectangle 39">
                  <a:extLst>
                    <a:ext uri="{FF2B5EF4-FFF2-40B4-BE49-F238E27FC236}">
                      <a16:creationId xmlns:a16="http://schemas.microsoft.com/office/drawing/2014/main" id="{A9CCAD17-F63E-4E33-8550-047C25747783}"/>
                    </a:ext>
                  </a:extLst>
                </p:cNvPr>
                <p:cNvSpPr/>
                <p:nvPr/>
              </p:nvSpPr>
              <p:spPr>
                <a:xfrm rot="10800000">
                  <a:off x="3677091" y="1086019"/>
                  <a:ext cx="117222" cy="103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sp>
          <p:nvSpPr>
            <p:cNvPr id="27" name="TextBox 26">
              <a:extLst>
                <a:ext uri="{FF2B5EF4-FFF2-40B4-BE49-F238E27FC236}">
                  <a16:creationId xmlns:a16="http://schemas.microsoft.com/office/drawing/2014/main" id="{B4B6B6D3-CFC0-4295-B712-96F0DF0A6366}"/>
                </a:ext>
              </a:extLst>
            </p:cNvPr>
            <p:cNvSpPr txBox="1"/>
            <p:nvPr/>
          </p:nvSpPr>
          <p:spPr>
            <a:xfrm>
              <a:off x="2802613" y="909090"/>
              <a:ext cx="4170804" cy="369332"/>
            </a:xfrm>
            <a:prstGeom prst="rect">
              <a:avLst/>
            </a:prstGeom>
            <a:noFill/>
          </p:spPr>
          <p:txBody>
            <a:bodyPr wrap="square">
              <a:spAutoFit/>
            </a:bodyPr>
            <a:lstStyle/>
            <a:p>
              <a:pPr>
                <a:lnSpc>
                  <a:spcPct val="90000"/>
                </a:lnSpc>
                <a:spcBef>
                  <a:spcPts val="1000"/>
                </a:spcBef>
                <a:buNone/>
              </a:pPr>
              <a:r>
                <a:rPr lang="en-GB" sz="2000" dirty="0">
                  <a:solidFill>
                    <a:srgbClr val="000000"/>
                  </a:solidFill>
                  <a:latin typeface="Calibri" panose="020F0502020204030204" pitchFamily="34" charset="0"/>
                  <a:ea typeface="Tahoma" panose="020B0604030504040204" pitchFamily="34" charset="0"/>
                  <a:cs typeface="Tahoma" panose="020B0604030504040204" pitchFamily="34" charset="0"/>
                </a:rPr>
                <a:t>e</a:t>
              </a:r>
              <a:r>
                <a:rPr lang="en-GB" sz="2000" kern="1200" dirty="0">
                  <a:solidFill>
                    <a:srgbClr val="000000"/>
                  </a:solidFill>
                  <a:effectLst/>
                  <a:latin typeface="Calibri" panose="020F0502020204030204" pitchFamily="34" charset="0"/>
                  <a:ea typeface="Tahoma" panose="020B0604030504040204" pitchFamily="34" charset="0"/>
                  <a:cs typeface="Tahoma" panose="020B0604030504040204" pitchFamily="34" charset="0"/>
                </a:rPr>
                <a:t>qual to… equivalent… same as NOT</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8" name="Picture 2" descr="P3 MATHS- GREATER THAN, LESS THAN, equals | Trinity Primary School">
              <a:extLst>
                <a:ext uri="{FF2B5EF4-FFF2-40B4-BE49-F238E27FC236}">
                  <a16:creationId xmlns:a16="http://schemas.microsoft.com/office/drawing/2014/main" id="{30CDB0C0-08B8-4894-9FC4-B86F4DFAF3F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3273" t="33130" r="21755" b="35196"/>
            <a:stretch/>
          </p:blipFill>
          <p:spPr bwMode="auto">
            <a:xfrm>
              <a:off x="6798634" y="727337"/>
              <a:ext cx="840898" cy="68556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6926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648972D-EC9E-4C2C-BE83-DA168DA1C00C}"/>
              </a:ext>
            </a:extLst>
          </p:cNvPr>
          <p:cNvSpPr txBox="1"/>
          <p:nvPr/>
        </p:nvSpPr>
        <p:spPr>
          <a:xfrm>
            <a:off x="539552" y="2541027"/>
            <a:ext cx="8208912" cy="774571"/>
          </a:xfrm>
          <a:prstGeom prst="rect">
            <a:avLst/>
          </a:prstGeom>
          <a:noFill/>
        </p:spPr>
        <p:txBody>
          <a:bodyPr wrap="square">
            <a:spAutoFit/>
          </a:bodyPr>
          <a:lstStyle/>
          <a:p>
            <a:pPr>
              <a:lnSpc>
                <a:spcPct val="90000"/>
              </a:lnSpc>
              <a:spcBef>
                <a:spcPts val="1000"/>
              </a:spcBef>
              <a:buNone/>
            </a:pPr>
            <a:r>
              <a:rPr lang="en-GB" sz="2000" kern="1200" dirty="0">
                <a:solidFill>
                  <a:srgbClr val="000000"/>
                </a:solidFill>
                <a:effectLst/>
                <a:latin typeface="Calibri" panose="020F0502020204030204" pitchFamily="34" charset="0"/>
                <a:ea typeface="Tahoma" panose="020B0604030504040204" pitchFamily="34" charset="0"/>
                <a:cs typeface="Tahoma" panose="020B0604030504040204" pitchFamily="34" charset="0"/>
              </a:rPr>
              <a:t>Zero: indicates nothing, main role is as a place holder. </a:t>
            </a:r>
          </a:p>
          <a:p>
            <a:pPr>
              <a:lnSpc>
                <a:spcPct val="90000"/>
              </a:lnSpc>
              <a:spcBef>
                <a:spcPts val="1000"/>
              </a:spcBef>
              <a:buNone/>
            </a:pPr>
            <a:r>
              <a:rPr lang="en-GB" sz="2000" kern="1200" dirty="0">
                <a:solidFill>
                  <a:srgbClr val="000000"/>
                </a:solidFill>
                <a:effectLst/>
                <a:latin typeface="Calibri" panose="020F0502020204030204" pitchFamily="34" charset="0"/>
                <a:ea typeface="Tahoma" panose="020B0604030504040204" pitchFamily="34" charset="0"/>
                <a:cs typeface="Tahoma" panose="020B0604030504040204" pitchFamily="34" charset="0"/>
              </a:rPr>
              <a:t>O v 0</a:t>
            </a:r>
            <a:endParaRPr lang="en-GB" sz="2000" dirty="0">
              <a:effectLst/>
              <a:latin typeface="Times New Roman" panose="02020603050405020304" pitchFamily="18" charset="0"/>
              <a:ea typeface="Times New Roman" panose="02020603050405020304" pitchFamily="18" charset="0"/>
            </a:endParaRPr>
          </a:p>
        </p:txBody>
      </p:sp>
      <p:sp>
        <p:nvSpPr>
          <p:cNvPr id="36" name="TextBox 35">
            <a:extLst>
              <a:ext uri="{FF2B5EF4-FFF2-40B4-BE49-F238E27FC236}">
                <a16:creationId xmlns:a16="http://schemas.microsoft.com/office/drawing/2014/main" id="{ACB2CE97-6F41-4909-AC12-D3B6058EB65A}"/>
              </a:ext>
            </a:extLst>
          </p:cNvPr>
          <p:cNvSpPr txBox="1"/>
          <p:nvPr/>
        </p:nvSpPr>
        <p:spPr>
          <a:xfrm>
            <a:off x="539552" y="3500970"/>
            <a:ext cx="8208912" cy="369332"/>
          </a:xfrm>
          <a:prstGeom prst="rect">
            <a:avLst/>
          </a:prstGeom>
          <a:noFill/>
        </p:spPr>
        <p:txBody>
          <a:bodyPr wrap="square">
            <a:spAutoFit/>
          </a:bodyPr>
          <a:lstStyle/>
          <a:p>
            <a:pPr>
              <a:lnSpc>
                <a:spcPct val="90000"/>
              </a:lnSpc>
              <a:spcBef>
                <a:spcPts val="1000"/>
              </a:spcBef>
              <a:buNone/>
            </a:pPr>
            <a:r>
              <a:rPr lang="en-GB" sz="2000" kern="1200" dirty="0">
                <a:solidFill>
                  <a:srgbClr val="000000"/>
                </a:solidFill>
                <a:effectLst/>
                <a:latin typeface="Calibri" panose="020F0502020204030204" pitchFamily="34" charset="0"/>
                <a:ea typeface="Tahoma" panose="020B0604030504040204" pitchFamily="34" charset="0"/>
                <a:cs typeface="Tahoma" panose="020B0604030504040204" pitchFamily="34" charset="0"/>
              </a:rPr>
              <a:t>Pence: use pence not p when referring to money, p is a little green vegetable!</a:t>
            </a:r>
            <a:endParaRPr lang="en-GB" sz="2000" dirty="0">
              <a:effectLst/>
              <a:latin typeface="Times New Roman" panose="02020603050405020304" pitchFamily="18" charset="0"/>
              <a:ea typeface="Times New Roman" panose="02020603050405020304" pitchFamily="18" charset="0"/>
            </a:endParaRPr>
          </a:p>
        </p:txBody>
      </p:sp>
      <p:sp>
        <p:nvSpPr>
          <p:cNvPr id="38" name="TextBox 37">
            <a:extLst>
              <a:ext uri="{FF2B5EF4-FFF2-40B4-BE49-F238E27FC236}">
                <a16:creationId xmlns:a16="http://schemas.microsoft.com/office/drawing/2014/main" id="{A0359F53-28DB-4281-8575-B1A012F69581}"/>
              </a:ext>
            </a:extLst>
          </p:cNvPr>
          <p:cNvSpPr txBox="1"/>
          <p:nvPr/>
        </p:nvSpPr>
        <p:spPr>
          <a:xfrm>
            <a:off x="539552" y="4421445"/>
            <a:ext cx="8208912" cy="1456809"/>
          </a:xfrm>
          <a:prstGeom prst="rect">
            <a:avLst/>
          </a:prstGeom>
          <a:noFill/>
        </p:spPr>
        <p:txBody>
          <a:bodyPr wrap="square">
            <a:spAutoFit/>
          </a:bodyPr>
          <a:lstStyle/>
          <a:p>
            <a:pPr>
              <a:lnSpc>
                <a:spcPct val="90000"/>
              </a:lnSpc>
              <a:spcBef>
                <a:spcPts val="1000"/>
              </a:spcBef>
              <a:buNone/>
            </a:pPr>
            <a:r>
              <a:rPr lang="en-GB" sz="2000" kern="1200" dirty="0">
                <a:solidFill>
                  <a:srgbClr val="000000"/>
                </a:solidFill>
                <a:effectLst/>
                <a:latin typeface="Calibri" panose="020F0502020204030204" pitchFamily="34" charset="0"/>
                <a:ea typeface="Tahoma" panose="020B0604030504040204" pitchFamily="34" charset="0"/>
                <a:cs typeface="Tahoma" panose="020B0604030504040204" pitchFamily="34" charset="0"/>
              </a:rPr>
              <a:t>Dot: dot, not a decimal point, separates the pounds and pence.</a:t>
            </a:r>
          </a:p>
          <a:p>
            <a:pPr>
              <a:lnSpc>
                <a:spcPct val="90000"/>
              </a:lnSpc>
              <a:spcBef>
                <a:spcPts val="1000"/>
              </a:spcBef>
              <a:buNone/>
            </a:pPr>
            <a:r>
              <a:rPr lang="en-GB" sz="2000" dirty="0">
                <a:solidFill>
                  <a:srgbClr val="000000"/>
                </a:solidFill>
                <a:latin typeface="Calibri" panose="020F0502020204030204" pitchFamily="34" charset="0"/>
                <a:ea typeface="Tahoma" panose="020B0604030504040204" pitchFamily="34" charset="0"/>
                <a:cs typeface="Tahoma" panose="020B0604030504040204" pitchFamily="34" charset="0"/>
              </a:rPr>
              <a:t>If referred to as a decimal point, it can confuse due to the convention of how we say decimals:  6.25m = 6 point two five metres</a:t>
            </a:r>
          </a:p>
          <a:p>
            <a:pPr>
              <a:lnSpc>
                <a:spcPct val="90000"/>
              </a:lnSpc>
              <a:spcBef>
                <a:spcPts val="1000"/>
              </a:spcBef>
              <a:buNone/>
            </a:pPr>
            <a:r>
              <a:rPr lang="en-GB" sz="2000" dirty="0">
                <a:solidFill>
                  <a:srgbClr val="000000"/>
                </a:solidFill>
                <a:effectLst/>
                <a:latin typeface="Calibri" panose="020F0502020204030204" pitchFamily="34" charset="0"/>
                <a:ea typeface="Tahoma" panose="020B0604030504040204" pitchFamily="34" charset="0"/>
                <a:cs typeface="Tahoma" panose="020B0604030504040204" pitchFamily="34" charset="0"/>
              </a:rPr>
              <a:t> 		£6.25 = 6 pounds 25 pence </a:t>
            </a:r>
            <a:r>
              <a:rPr lang="en-GB" sz="2000" b="1" dirty="0">
                <a:solidFill>
                  <a:srgbClr val="000000"/>
                </a:solidFill>
                <a:effectLst/>
                <a:latin typeface="Calibri" panose="020F0502020204030204" pitchFamily="34" charset="0"/>
                <a:ea typeface="Tahoma" panose="020B0604030504040204" pitchFamily="34" charset="0"/>
                <a:cs typeface="Tahoma" panose="020B0604030504040204" pitchFamily="34" charset="0"/>
              </a:rPr>
              <a:t>not</a:t>
            </a:r>
            <a:r>
              <a:rPr lang="en-GB" sz="2000" dirty="0">
                <a:solidFill>
                  <a:srgbClr val="000000"/>
                </a:solidFill>
                <a:effectLst/>
                <a:latin typeface="Calibri" panose="020F0502020204030204" pitchFamily="34" charset="0"/>
                <a:ea typeface="Tahoma" panose="020B0604030504040204" pitchFamily="34" charset="0"/>
                <a:cs typeface="Tahoma" panose="020B0604030504040204" pitchFamily="34" charset="0"/>
              </a:rPr>
              <a:t> 6 point two five pounds</a:t>
            </a:r>
            <a:endParaRPr lang="en-GB" sz="2000" dirty="0">
              <a:effectLst/>
              <a:latin typeface="Times New Roman" panose="02020603050405020304" pitchFamily="18" charset="0"/>
              <a:ea typeface="Times New Roman" panose="02020603050405020304" pitchFamily="18" charset="0"/>
            </a:endParaRPr>
          </a:p>
        </p:txBody>
      </p:sp>
      <p:pic>
        <p:nvPicPr>
          <p:cNvPr id="2052" name="Picture 4" descr="Pea Images, Stock Photos &amp; Vectors | Shutterstock">
            <a:extLst>
              <a:ext uri="{FF2B5EF4-FFF2-40B4-BE49-F238E27FC236}">
                <a16:creationId xmlns:a16="http://schemas.microsoft.com/office/drawing/2014/main" id="{9A9273C2-BC2D-4B8E-8051-80334CA28B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161" t="7149" r="5275" b="14901"/>
          <a:stretch/>
        </p:blipFill>
        <p:spPr bwMode="auto">
          <a:xfrm>
            <a:off x="7380312" y="3890827"/>
            <a:ext cx="1224136" cy="589033"/>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151C2148-8FA0-4D6C-9636-EB800346CA26}"/>
              </a:ext>
            </a:extLst>
          </p:cNvPr>
          <p:cNvSpPr txBox="1"/>
          <p:nvPr/>
        </p:nvSpPr>
        <p:spPr>
          <a:xfrm>
            <a:off x="539552" y="6021288"/>
            <a:ext cx="8208912" cy="707886"/>
          </a:xfrm>
          <a:prstGeom prst="rect">
            <a:avLst/>
          </a:prstGeom>
          <a:noFill/>
        </p:spPr>
        <p:txBody>
          <a:bodyPr wrap="square">
            <a:spAutoFit/>
          </a:bodyPr>
          <a:lstStyle/>
          <a:p>
            <a:pPr>
              <a:lnSpc>
                <a:spcPct val="90000"/>
              </a:lnSpc>
              <a:spcBef>
                <a:spcPts val="1000"/>
              </a:spcBef>
              <a:buNone/>
            </a:pPr>
            <a:r>
              <a:rPr lang="en-GB" sz="2000" kern="1200" dirty="0">
                <a:solidFill>
                  <a:srgbClr val="000000"/>
                </a:solidFill>
                <a:effectLst/>
                <a:latin typeface="Calibri" panose="020F0502020204030204" pitchFamily="34" charset="0"/>
                <a:ea typeface="Tahoma" panose="020B0604030504040204" pitchFamily="34" charset="0"/>
                <a:cs typeface="Tahoma" panose="020B0604030504040204" pitchFamily="34" charset="0"/>
              </a:rPr>
              <a:t>Precise mathematical </a:t>
            </a:r>
            <a:r>
              <a:rPr lang="en-GB" sz="2000" b="1" kern="1200" dirty="0">
                <a:solidFill>
                  <a:srgbClr val="000000"/>
                </a:solidFill>
                <a:effectLst/>
                <a:latin typeface="Calibri" panose="020F0502020204030204" pitchFamily="34" charset="0"/>
                <a:ea typeface="Tahoma" panose="020B0604030504040204" pitchFamily="34" charset="0"/>
                <a:cs typeface="Tahoma" panose="020B0604030504040204" pitchFamily="34" charset="0"/>
              </a:rPr>
              <a:t>process</a:t>
            </a:r>
            <a:r>
              <a:rPr lang="en-GB" sz="2000" kern="1200" dirty="0">
                <a:solidFill>
                  <a:srgbClr val="000000"/>
                </a:solidFill>
                <a:effectLst/>
                <a:latin typeface="Calibri" panose="020F0502020204030204" pitchFamily="34" charset="0"/>
                <a:ea typeface="Tahoma" panose="020B0604030504040204" pitchFamily="34" charset="0"/>
                <a:cs typeface="Tahoma" panose="020B0604030504040204" pitchFamily="34" charset="0"/>
              </a:rPr>
              <a:t> vocabulary</a:t>
            </a:r>
            <a:endParaRPr lang="en-GB" sz="2000" dirty="0">
              <a:effectLst/>
              <a:latin typeface="Times New Roman" panose="02020603050405020304" pitchFamily="18" charset="0"/>
              <a:ea typeface="Times New Roman" panose="02020603050405020304" pitchFamily="18" charset="0"/>
            </a:endParaRPr>
          </a:p>
          <a:p>
            <a:pPr lvl="1">
              <a:lnSpc>
                <a:spcPct val="90000"/>
              </a:lnSpc>
              <a:buNone/>
              <a:tabLst>
                <a:tab pos="914400" algn="l"/>
              </a:tabLst>
            </a:pPr>
            <a:r>
              <a:rPr lang="en-GB" sz="2000" kern="1200" dirty="0">
                <a:solidFill>
                  <a:srgbClr val="000000"/>
                </a:solidFill>
                <a:effectLst/>
                <a:latin typeface="Calibri" panose="020F0502020204030204" pitchFamily="34" charset="0"/>
                <a:ea typeface="Tahoma" panose="020B0604030504040204" pitchFamily="34" charset="0"/>
                <a:cs typeface="Tahoma" panose="020B0604030504040204" pitchFamily="34" charset="0"/>
              </a:rPr>
              <a:t>Compare, estimate, exchange, regroup, partition</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1CF4209D-9A3F-40B3-8A8F-6A257668844A}"/>
              </a:ext>
            </a:extLst>
          </p:cNvPr>
          <p:cNvSpPr txBox="1"/>
          <p:nvPr/>
        </p:nvSpPr>
        <p:spPr>
          <a:xfrm>
            <a:off x="341784" y="295269"/>
            <a:ext cx="8604448" cy="2349361"/>
          </a:xfrm>
          <a:prstGeom prst="rect">
            <a:avLst/>
          </a:prstGeom>
          <a:noFill/>
        </p:spPr>
        <p:txBody>
          <a:bodyPr wrap="square">
            <a:spAutoFit/>
          </a:bodyPr>
          <a:lstStyle/>
          <a:p>
            <a:pPr>
              <a:lnSpc>
                <a:spcPct val="90000"/>
              </a:lnSpc>
              <a:spcBef>
                <a:spcPts val="1000"/>
              </a:spcBef>
              <a:buNone/>
            </a:pPr>
            <a:r>
              <a:rPr lang="en-GB" sz="2000" kern="1200" dirty="0">
                <a:solidFill>
                  <a:srgbClr val="000000"/>
                </a:solidFill>
                <a:effectLst/>
                <a:latin typeface="Calibri" panose="020F0502020204030204" pitchFamily="34" charset="0"/>
                <a:ea typeface="Tahoma" panose="020B0604030504040204" pitchFamily="34" charset="0"/>
                <a:cs typeface="Tahoma" panose="020B0604030504040204" pitchFamily="34" charset="0"/>
              </a:rPr>
              <a:t>Commutative: doesn’t matter which order you add/multiply the sum/product will be the same.</a:t>
            </a:r>
            <a:endParaRPr lang="en-GB" sz="2000" dirty="0">
              <a:effectLst/>
              <a:latin typeface="Times New Roman" panose="02020603050405020304" pitchFamily="18" charset="0"/>
              <a:ea typeface="Times New Roman" panose="02020603050405020304" pitchFamily="18" charset="0"/>
            </a:endParaRPr>
          </a:p>
          <a:p>
            <a:pPr>
              <a:lnSpc>
                <a:spcPct val="90000"/>
              </a:lnSpc>
              <a:spcBef>
                <a:spcPts val="1000"/>
              </a:spcBef>
              <a:buNone/>
            </a:pPr>
            <a:r>
              <a:rPr lang="en-GB" sz="2000" kern="1200" dirty="0">
                <a:solidFill>
                  <a:srgbClr val="000000"/>
                </a:solidFill>
                <a:effectLst/>
                <a:latin typeface="Calibri" panose="020F0502020204030204" pitchFamily="34" charset="0"/>
                <a:ea typeface="Tahoma" panose="020B0604030504040204" pitchFamily="34" charset="0"/>
                <a:cs typeface="Tahoma" panose="020B0604030504040204" pitchFamily="34" charset="0"/>
              </a:rPr>
              <a:t>Inverse: addition and subtraction, multiplication and division are inverse operations, use one to check the other.</a:t>
            </a:r>
            <a:endParaRPr lang="en-GB" sz="2000" dirty="0">
              <a:effectLst/>
              <a:latin typeface="Times New Roman" panose="02020603050405020304" pitchFamily="18" charset="0"/>
              <a:ea typeface="Times New Roman" panose="02020603050405020304" pitchFamily="18" charset="0"/>
            </a:endParaRPr>
          </a:p>
          <a:p>
            <a:pPr>
              <a:lnSpc>
                <a:spcPct val="90000"/>
              </a:lnSpc>
              <a:spcBef>
                <a:spcPts val="1000"/>
              </a:spcBef>
              <a:buNone/>
            </a:pPr>
            <a:r>
              <a:rPr lang="en-GB" sz="2000" kern="1200" dirty="0">
                <a:solidFill>
                  <a:srgbClr val="000000"/>
                </a:solidFill>
                <a:effectLst/>
                <a:latin typeface="Calibri" panose="020F0502020204030204" pitchFamily="34" charset="0"/>
                <a:ea typeface="Tahoma" panose="020B0604030504040204" pitchFamily="34" charset="0"/>
                <a:cs typeface="Tahoma" panose="020B0604030504040204" pitchFamily="34" charset="0"/>
              </a:rPr>
              <a:t>Inverse structures for multiplication and division: grouping (repeated addition and subtraction) and scaling (x times as many, a fraction of the amount).</a:t>
            </a:r>
            <a:endParaRPr lang="en-GB" sz="2000" dirty="0">
              <a:effectLst/>
              <a:latin typeface="Times New Roman" panose="02020603050405020304" pitchFamily="18" charset="0"/>
              <a:ea typeface="Times New Roman" panose="02020603050405020304" pitchFamily="18" charset="0"/>
            </a:endParaRPr>
          </a:p>
          <a:p>
            <a:pPr>
              <a:lnSpc>
                <a:spcPct val="90000"/>
              </a:lnSpc>
              <a:spcAft>
                <a:spcPts val="800"/>
              </a:spcAft>
              <a:buNone/>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269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6" grpId="0"/>
      <p:bldP spid="38" grpId="0"/>
      <p:bldP spid="40" grpId="0"/>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0914 Thank You Note With Blue Pen On White Background Stock Photo |  PowerPoint Templates Download | PPT Background Template | Graphics  Presentation">
            <a:extLst>
              <a:ext uri="{FF2B5EF4-FFF2-40B4-BE49-F238E27FC236}">
                <a16:creationId xmlns:a16="http://schemas.microsoft.com/office/drawing/2014/main" id="{6CBCAA74-8387-4961-8437-F26F26B73C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65" b="11462"/>
          <a:stretch/>
        </p:blipFill>
        <p:spPr bwMode="auto">
          <a:xfrm>
            <a:off x="2123728" y="2348880"/>
            <a:ext cx="3272645" cy="247820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57879601-FBA9-49C9-A7E9-62B4B4DE86CC}"/>
              </a:ext>
            </a:extLst>
          </p:cNvPr>
          <p:cNvGrpSpPr/>
          <p:nvPr/>
        </p:nvGrpSpPr>
        <p:grpSpPr>
          <a:xfrm>
            <a:off x="2585542" y="3908986"/>
            <a:ext cx="4464496" cy="1836204"/>
            <a:chOff x="2123728" y="2060848"/>
            <a:chExt cx="4464496" cy="1836204"/>
          </a:xfrm>
        </p:grpSpPr>
        <p:sp>
          <p:nvSpPr>
            <p:cNvPr id="6" name="TextBox 5">
              <a:extLst>
                <a:ext uri="{FF2B5EF4-FFF2-40B4-BE49-F238E27FC236}">
                  <a16:creationId xmlns:a16="http://schemas.microsoft.com/office/drawing/2014/main" id="{125186F3-B580-4A51-830B-82C7C39ECB09}"/>
                </a:ext>
              </a:extLst>
            </p:cNvPr>
            <p:cNvSpPr txBox="1"/>
            <p:nvPr/>
          </p:nvSpPr>
          <p:spPr>
            <a:xfrm>
              <a:off x="2123728" y="2060848"/>
              <a:ext cx="4464496" cy="1791260"/>
            </a:xfrm>
            <a:prstGeom prst="rect">
              <a:avLst/>
            </a:prstGeom>
            <a:noFill/>
          </p:spPr>
          <p:txBody>
            <a:bodyPr wrap="square" rtlCol="0">
              <a:spAutoFit/>
            </a:bodyPr>
            <a:lstStyle/>
            <a:p>
              <a:pPr algn="ctr">
                <a:buNone/>
              </a:pPr>
              <a:endParaRPr lang="en-GB" sz="2400" dirty="0">
                <a:latin typeface="Calibri" panose="020F0502020204030204" pitchFamily="34" charset="0"/>
                <a:cs typeface="Calibri" panose="020F0502020204030204" pitchFamily="34" charset="0"/>
              </a:endParaRPr>
            </a:p>
            <a:p>
              <a:pPr algn="ctr">
                <a:buNone/>
              </a:pPr>
              <a:endParaRPr lang="en-GB" sz="2400" dirty="0">
                <a:latin typeface="Calibri" panose="020F0502020204030204" pitchFamily="34" charset="0"/>
                <a:cs typeface="Calibri" panose="020F0502020204030204" pitchFamily="34" charset="0"/>
              </a:endParaRPr>
            </a:p>
            <a:p>
              <a:pPr algn="ctr">
                <a:buNone/>
              </a:pPr>
              <a:endParaRPr lang="en-GB" sz="2400" dirty="0">
                <a:latin typeface="Calibri" panose="020F0502020204030204" pitchFamily="34" charset="0"/>
                <a:cs typeface="Calibri" panose="020F0502020204030204" pitchFamily="34" charset="0"/>
              </a:endParaRPr>
            </a:p>
            <a:p>
              <a:pPr algn="ctr">
                <a:buNone/>
              </a:pPr>
              <a:endParaRPr lang="en-GB" sz="2400"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76B7AD51-AB28-467B-B8D6-B88238858ADC}"/>
                </a:ext>
              </a:extLst>
            </p:cNvPr>
            <p:cNvPicPr/>
            <p:nvPr/>
          </p:nvPicPr>
          <p:blipFill rotWithShape="1">
            <a:blip r:embed="rId3" cstate="print">
              <a:extLst>
                <a:ext uri="{28A0092B-C50C-407E-A947-70E740481C1C}">
                  <a14:useLocalDpi xmlns:a14="http://schemas.microsoft.com/office/drawing/2010/main" val="0"/>
                </a:ext>
              </a:extLst>
            </a:blip>
            <a:srcRect l="15542" t="4850" r="56158" b="81008"/>
            <a:stretch/>
          </p:blipFill>
          <p:spPr bwMode="auto">
            <a:xfrm>
              <a:off x="3357797" y="2672916"/>
              <a:ext cx="2052568" cy="1224136"/>
            </a:xfrm>
            <a:prstGeom prst="rect">
              <a:avLst/>
            </a:prstGeom>
            <a:noFill/>
            <a:ln>
              <a:noFill/>
            </a:ln>
            <a:extLst>
              <a:ext uri="{53640926-AAD7-44D8-BBD7-CCE9431645EC}">
                <a14:shadowObscured xmlns:a14="http://schemas.microsoft.com/office/drawing/2010/main"/>
              </a:ext>
            </a:extLst>
          </p:spPr>
        </p:pic>
      </p:grpSp>
      <p:sp>
        <p:nvSpPr>
          <p:cNvPr id="9" name="TextBox 8">
            <a:extLst>
              <a:ext uri="{FF2B5EF4-FFF2-40B4-BE49-F238E27FC236}">
                <a16:creationId xmlns:a16="http://schemas.microsoft.com/office/drawing/2014/main" id="{02EFE1EC-8077-4AE8-83FB-4EBD10C1F55A}"/>
              </a:ext>
            </a:extLst>
          </p:cNvPr>
          <p:cNvSpPr txBox="1"/>
          <p:nvPr/>
        </p:nvSpPr>
        <p:spPr>
          <a:xfrm>
            <a:off x="3419872" y="1320325"/>
            <a:ext cx="2304256" cy="424732"/>
          </a:xfrm>
          <a:prstGeom prst="rect">
            <a:avLst/>
          </a:prstGeom>
          <a:noFill/>
        </p:spPr>
        <p:txBody>
          <a:bodyPr wrap="square">
            <a:spAutoFit/>
          </a:bodyPr>
          <a:lstStyle/>
          <a:p>
            <a:pPr>
              <a:lnSpc>
                <a:spcPct val="90000"/>
              </a:lnSpc>
              <a:spcBef>
                <a:spcPts val="1000"/>
              </a:spcBef>
              <a:buNone/>
            </a:pPr>
            <a:r>
              <a:rPr lang="en-GB" sz="2400" dirty="0">
                <a:solidFill>
                  <a:srgbClr val="000000"/>
                </a:solidFill>
                <a:latin typeface="Calibri" panose="020F0502020204030204" pitchFamily="34" charset="0"/>
                <a:ea typeface="Tahoma" panose="020B0604030504040204" pitchFamily="34" charset="0"/>
                <a:cs typeface="Tahoma" panose="020B0604030504040204" pitchFamily="34" charset="0"/>
              </a:rPr>
              <a:t>Any questions?</a:t>
            </a:r>
            <a:endParaRPr lang="en-GB"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078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D9494-0330-4D0A-BF15-B6CB9AE59E2E}"/>
              </a:ext>
            </a:extLst>
          </p:cNvPr>
          <p:cNvSpPr>
            <a:spLocks noGrp="1"/>
          </p:cNvSpPr>
          <p:nvPr>
            <p:ph type="title"/>
          </p:nvPr>
        </p:nvSpPr>
        <p:spPr>
          <a:xfrm>
            <a:off x="467544" y="504937"/>
            <a:ext cx="7924800" cy="720080"/>
          </a:xfrm>
        </p:spPr>
        <p:txBody>
          <a:bodyPr/>
          <a:lstStyle/>
          <a:p>
            <a:r>
              <a:rPr lang="en-GB" sz="3400" dirty="0">
                <a:latin typeface="Calibri" panose="020F0502020204030204" pitchFamily="34" charset="0"/>
                <a:cs typeface="Calibri" panose="020F0502020204030204" pitchFamily="34" charset="0"/>
              </a:rPr>
              <a:t>Structures for addition</a:t>
            </a:r>
          </a:p>
        </p:txBody>
      </p:sp>
      <p:sp>
        <p:nvSpPr>
          <p:cNvPr id="5" name="Rectangle 4">
            <a:extLst>
              <a:ext uri="{FF2B5EF4-FFF2-40B4-BE49-F238E27FC236}">
                <a16:creationId xmlns:a16="http://schemas.microsoft.com/office/drawing/2014/main" id="{17D97CAE-4D90-4F0D-B5EC-E4798CE70835}"/>
              </a:ext>
            </a:extLst>
          </p:cNvPr>
          <p:cNvSpPr>
            <a:spLocks noGrp="1" noChangeArrowheads="1"/>
          </p:cNvSpPr>
          <p:nvPr>
            <p:ph idx="1"/>
          </p:nvPr>
        </p:nvSpPr>
        <p:spPr>
          <a:xfrm>
            <a:off x="624269" y="1735576"/>
            <a:ext cx="8229600" cy="871835"/>
          </a:xfrm>
        </p:spPr>
        <p:txBody>
          <a:bodyPr vert="horz" lIns="91440" tIns="45720" rIns="91440" bIns="45720" rtlCol="0" anchor="ctr">
            <a:noAutofit/>
          </a:bodyPr>
          <a:lstStyle/>
          <a:p>
            <a:pPr marL="0" indent="0">
              <a:buNone/>
              <a:defRPr/>
            </a:pPr>
            <a:r>
              <a:rPr lang="en-GB" sz="2400" dirty="0"/>
              <a:t>Augmentation</a:t>
            </a:r>
          </a:p>
        </p:txBody>
      </p:sp>
      <p:sp>
        <p:nvSpPr>
          <p:cNvPr id="8" name="Right Arrow 5">
            <a:extLst>
              <a:ext uri="{FF2B5EF4-FFF2-40B4-BE49-F238E27FC236}">
                <a16:creationId xmlns:a16="http://schemas.microsoft.com/office/drawing/2014/main" id="{85123AE1-8F6B-4DB0-8831-C127F36E9808}"/>
              </a:ext>
            </a:extLst>
          </p:cNvPr>
          <p:cNvSpPr/>
          <p:nvPr/>
        </p:nvSpPr>
        <p:spPr>
          <a:xfrm rot="5400000">
            <a:off x="5544108" y="1952836"/>
            <a:ext cx="1224136" cy="720080"/>
          </a:xfrm>
          <a:prstGeom prst="rightArrow">
            <a:avLst/>
          </a:prstGeom>
          <a:gradFill flip="none" rotWithShape="1">
            <a:gsLst>
              <a:gs pos="0">
                <a:srgbClr val="92D050"/>
              </a:gs>
              <a:gs pos="50000">
                <a:srgbClr val="FFC000">
                  <a:shade val="67500"/>
                  <a:satMod val="115000"/>
                </a:srgbClr>
              </a:gs>
              <a:gs pos="100000">
                <a:srgbClr val="FFC000">
                  <a:shade val="100000"/>
                  <a:satMod val="115000"/>
                </a:srgb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C60A4AC7-E1A9-4749-A941-529AA9BB635A}"/>
              </a:ext>
            </a:extLst>
          </p:cNvPr>
          <p:cNvSpPr/>
          <p:nvPr/>
        </p:nvSpPr>
        <p:spPr>
          <a:xfrm>
            <a:off x="5985843" y="2924944"/>
            <a:ext cx="340666" cy="360040"/>
          </a:xfrm>
          <a:prstGeom prst="ellipse">
            <a:avLst/>
          </a:prstGeom>
          <a:gradFill flip="none" rotWithShape="1">
            <a:gsLst>
              <a:gs pos="0">
                <a:srgbClr val="FFC000"/>
              </a:gs>
              <a:gs pos="100000">
                <a:srgbClr val="92D050"/>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F8A9CC4B-D4BC-4DFC-82DA-9D3BD69BBDA0}"/>
              </a:ext>
            </a:extLst>
          </p:cNvPr>
          <p:cNvGrpSpPr/>
          <p:nvPr/>
        </p:nvGrpSpPr>
        <p:grpSpPr>
          <a:xfrm>
            <a:off x="598851" y="3717032"/>
            <a:ext cx="8229600" cy="2088232"/>
            <a:chOff x="480802" y="4624871"/>
            <a:chExt cx="8229600" cy="2088232"/>
          </a:xfrm>
        </p:grpSpPr>
        <p:sp>
          <p:nvSpPr>
            <p:cNvPr id="7" name="Right Arrow 1">
              <a:extLst>
                <a:ext uri="{FF2B5EF4-FFF2-40B4-BE49-F238E27FC236}">
                  <a16:creationId xmlns:a16="http://schemas.microsoft.com/office/drawing/2014/main" id="{14E942EC-DDBB-4498-9097-3D56A228A07B}"/>
                </a:ext>
              </a:extLst>
            </p:cNvPr>
            <p:cNvSpPr/>
            <p:nvPr/>
          </p:nvSpPr>
          <p:spPr>
            <a:xfrm>
              <a:off x="5332225" y="5373216"/>
              <a:ext cx="1512168" cy="64807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7">
              <a:extLst>
                <a:ext uri="{FF2B5EF4-FFF2-40B4-BE49-F238E27FC236}">
                  <a16:creationId xmlns:a16="http://schemas.microsoft.com/office/drawing/2014/main" id="{044FA90C-65AB-4DA9-B02D-4727E5CA49C9}"/>
                </a:ext>
              </a:extLst>
            </p:cNvPr>
            <p:cNvSpPr/>
            <p:nvPr/>
          </p:nvSpPr>
          <p:spPr>
            <a:xfrm rot="10800000">
              <a:off x="7185060" y="5373216"/>
              <a:ext cx="1512168" cy="64807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1420150-D030-4DBE-A383-46CA1D656FE2}"/>
                </a:ext>
              </a:extLst>
            </p:cNvPr>
            <p:cNvSpPr/>
            <p:nvPr/>
          </p:nvSpPr>
          <p:spPr>
            <a:xfrm>
              <a:off x="6844393" y="5517232"/>
              <a:ext cx="340666" cy="360040"/>
            </a:xfrm>
            <a:prstGeom prst="ellipse">
              <a:avLst/>
            </a:prstGeom>
            <a:gradFill flip="none" rotWithShape="1">
              <a:gsLst>
                <a:gs pos="0">
                  <a:srgbClr val="92D050"/>
                </a:gs>
                <a:gs pos="100000">
                  <a:srgbClr val="FFC0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4">
              <a:extLst>
                <a:ext uri="{FF2B5EF4-FFF2-40B4-BE49-F238E27FC236}">
                  <a16:creationId xmlns:a16="http://schemas.microsoft.com/office/drawing/2014/main" id="{66F64066-3315-4624-9403-066645BE3197}"/>
                </a:ext>
              </a:extLst>
            </p:cNvPr>
            <p:cNvSpPr txBox="1">
              <a:spLocks noChangeArrowheads="1"/>
            </p:cNvSpPr>
            <p:nvPr/>
          </p:nvSpPr>
          <p:spPr bwMode="auto">
            <a:xfrm>
              <a:off x="480802" y="4624871"/>
              <a:ext cx="8229600"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marL="342900" indent="-342900" algn="l" rtl="0" eaLnBrk="0" fontAlgn="base" hangingPunct="0">
                <a:spcBef>
                  <a:spcPct val="20000"/>
                </a:spcBef>
                <a:spcAft>
                  <a:spcPct val="0"/>
                </a:spcAft>
                <a:buClr>
                  <a:schemeClr val="tx2"/>
                </a:buClr>
                <a:buFont typeface="Arial" panose="020B0604020202020204" pitchFamily="34" charset="0"/>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rgbClr val="00628C"/>
                </a:buClr>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Arial" panose="020B0604020202020204" pitchFamily="34" charset="0"/>
                <a:buChar char="●"/>
                <a:defRPr sz="1900">
                  <a:solidFill>
                    <a:schemeClr val="tx1"/>
                  </a:solidFill>
                  <a:latin typeface="+mn-lt"/>
                </a:defRPr>
              </a:lvl4pPr>
              <a:lvl5pPr marL="2057400" indent="-228600" algn="l" rtl="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mn-lt"/>
                </a:defRPr>
              </a:lvl5pPr>
              <a:lvl6pPr marL="2514600" indent="-228600" algn="l" rtl="0" fontAlgn="base">
                <a:spcBef>
                  <a:spcPct val="20000"/>
                </a:spcBef>
                <a:spcAft>
                  <a:spcPct val="0"/>
                </a:spcAft>
                <a:buClr>
                  <a:schemeClr val="tx2"/>
                </a:buClr>
                <a:buFont typeface="Arial" charset="0"/>
                <a:buChar char="●"/>
                <a:defRPr sz="1900">
                  <a:solidFill>
                    <a:schemeClr val="tx1"/>
                  </a:solidFill>
                  <a:latin typeface="+mn-lt"/>
                </a:defRPr>
              </a:lvl6pPr>
              <a:lvl7pPr marL="2971800" indent="-228600" algn="l" rtl="0" fontAlgn="base">
                <a:spcBef>
                  <a:spcPct val="20000"/>
                </a:spcBef>
                <a:spcAft>
                  <a:spcPct val="0"/>
                </a:spcAft>
                <a:buClr>
                  <a:schemeClr val="tx2"/>
                </a:buClr>
                <a:buFont typeface="Arial" charset="0"/>
                <a:buChar char="●"/>
                <a:defRPr sz="1900">
                  <a:solidFill>
                    <a:schemeClr val="tx1"/>
                  </a:solidFill>
                  <a:latin typeface="+mn-lt"/>
                </a:defRPr>
              </a:lvl7pPr>
              <a:lvl8pPr marL="3429000" indent="-228600" algn="l" rtl="0" fontAlgn="base">
                <a:spcBef>
                  <a:spcPct val="20000"/>
                </a:spcBef>
                <a:spcAft>
                  <a:spcPct val="0"/>
                </a:spcAft>
                <a:buClr>
                  <a:schemeClr val="tx2"/>
                </a:buClr>
                <a:buFont typeface="Arial" charset="0"/>
                <a:buChar char="●"/>
                <a:defRPr sz="1900">
                  <a:solidFill>
                    <a:schemeClr val="tx1"/>
                  </a:solidFill>
                  <a:latin typeface="+mn-lt"/>
                </a:defRPr>
              </a:lvl8pPr>
              <a:lvl9pPr marL="3886200" indent="-228600" algn="l" rtl="0" fontAlgn="base">
                <a:spcBef>
                  <a:spcPct val="20000"/>
                </a:spcBef>
                <a:spcAft>
                  <a:spcPct val="0"/>
                </a:spcAft>
                <a:buClr>
                  <a:schemeClr val="tx2"/>
                </a:buClr>
                <a:buFont typeface="Arial" charset="0"/>
                <a:buChar char="●"/>
                <a:defRPr sz="1900">
                  <a:solidFill>
                    <a:schemeClr val="tx1"/>
                  </a:solidFill>
                  <a:latin typeface="+mn-lt"/>
                </a:defRPr>
              </a:lvl9pPr>
            </a:lstStyle>
            <a:p>
              <a:pPr marL="0" indent="0">
                <a:buNone/>
                <a:defRPr/>
              </a:pPr>
              <a:r>
                <a:rPr lang="en-GB" sz="2400" kern="0" dirty="0"/>
                <a:t>Aggregation</a:t>
              </a:r>
            </a:p>
            <a:p>
              <a:pPr marL="0" indent="0">
                <a:buNone/>
                <a:defRPr/>
              </a:pPr>
              <a:r>
                <a:rPr lang="en-GB" sz="2400" kern="0" dirty="0"/>
                <a:t>Addend add addend equals sum</a:t>
              </a:r>
            </a:p>
          </p:txBody>
        </p:sp>
      </p:grpSp>
      <p:sp>
        <p:nvSpPr>
          <p:cNvPr id="13" name="Rectangle 4">
            <a:extLst>
              <a:ext uri="{FF2B5EF4-FFF2-40B4-BE49-F238E27FC236}">
                <a16:creationId xmlns:a16="http://schemas.microsoft.com/office/drawing/2014/main" id="{56636798-AF66-4FA2-8151-57291A02B45E}"/>
              </a:ext>
            </a:extLst>
          </p:cNvPr>
          <p:cNvSpPr txBox="1">
            <a:spLocks noChangeArrowheads="1"/>
          </p:cNvSpPr>
          <p:nvPr/>
        </p:nvSpPr>
        <p:spPr bwMode="auto">
          <a:xfrm>
            <a:off x="598851" y="2348880"/>
            <a:ext cx="8229600" cy="61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marL="342900" indent="-342900" algn="l" rtl="0" eaLnBrk="0" fontAlgn="base" hangingPunct="0">
              <a:spcBef>
                <a:spcPct val="20000"/>
              </a:spcBef>
              <a:spcAft>
                <a:spcPct val="0"/>
              </a:spcAft>
              <a:buClr>
                <a:schemeClr val="tx2"/>
              </a:buClr>
              <a:buFont typeface="Arial" panose="020B0604020202020204" pitchFamily="34" charset="0"/>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rgbClr val="00628C"/>
              </a:buClr>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Arial" panose="020B0604020202020204" pitchFamily="34" charset="0"/>
              <a:buChar char="●"/>
              <a:defRPr sz="1900">
                <a:solidFill>
                  <a:schemeClr val="tx1"/>
                </a:solidFill>
                <a:latin typeface="+mn-lt"/>
              </a:defRPr>
            </a:lvl4pPr>
            <a:lvl5pPr marL="2057400" indent="-228600" algn="l" rtl="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mn-lt"/>
              </a:defRPr>
            </a:lvl5pPr>
            <a:lvl6pPr marL="2514600" indent="-228600" algn="l" rtl="0" fontAlgn="base">
              <a:spcBef>
                <a:spcPct val="20000"/>
              </a:spcBef>
              <a:spcAft>
                <a:spcPct val="0"/>
              </a:spcAft>
              <a:buClr>
                <a:schemeClr val="tx2"/>
              </a:buClr>
              <a:buFont typeface="Arial" charset="0"/>
              <a:buChar char="●"/>
              <a:defRPr sz="1900">
                <a:solidFill>
                  <a:schemeClr val="tx1"/>
                </a:solidFill>
                <a:latin typeface="+mn-lt"/>
              </a:defRPr>
            </a:lvl6pPr>
            <a:lvl7pPr marL="2971800" indent="-228600" algn="l" rtl="0" fontAlgn="base">
              <a:spcBef>
                <a:spcPct val="20000"/>
              </a:spcBef>
              <a:spcAft>
                <a:spcPct val="0"/>
              </a:spcAft>
              <a:buClr>
                <a:schemeClr val="tx2"/>
              </a:buClr>
              <a:buFont typeface="Arial" charset="0"/>
              <a:buChar char="●"/>
              <a:defRPr sz="1900">
                <a:solidFill>
                  <a:schemeClr val="tx1"/>
                </a:solidFill>
                <a:latin typeface="+mn-lt"/>
              </a:defRPr>
            </a:lvl7pPr>
            <a:lvl8pPr marL="3429000" indent="-228600" algn="l" rtl="0" fontAlgn="base">
              <a:spcBef>
                <a:spcPct val="20000"/>
              </a:spcBef>
              <a:spcAft>
                <a:spcPct val="0"/>
              </a:spcAft>
              <a:buClr>
                <a:schemeClr val="tx2"/>
              </a:buClr>
              <a:buFont typeface="Arial" charset="0"/>
              <a:buChar char="●"/>
              <a:defRPr sz="1900">
                <a:solidFill>
                  <a:schemeClr val="tx1"/>
                </a:solidFill>
                <a:latin typeface="+mn-lt"/>
              </a:defRPr>
            </a:lvl8pPr>
            <a:lvl9pPr marL="3886200" indent="-228600" algn="l" rtl="0" fontAlgn="base">
              <a:spcBef>
                <a:spcPct val="20000"/>
              </a:spcBef>
              <a:spcAft>
                <a:spcPct val="0"/>
              </a:spcAft>
              <a:buClr>
                <a:schemeClr val="tx2"/>
              </a:buClr>
              <a:buFont typeface="Arial" charset="0"/>
              <a:buChar char="●"/>
              <a:defRPr sz="1900">
                <a:solidFill>
                  <a:schemeClr val="tx1"/>
                </a:solidFill>
                <a:latin typeface="+mn-lt"/>
              </a:defRPr>
            </a:lvl9pPr>
          </a:lstStyle>
          <a:p>
            <a:pPr marL="0" indent="0">
              <a:buNone/>
              <a:defRPr/>
            </a:pPr>
            <a:r>
              <a:rPr lang="en-GB" sz="2400" kern="0" dirty="0"/>
              <a:t>Augend add addend equals sum</a:t>
            </a:r>
          </a:p>
        </p:txBody>
      </p:sp>
    </p:spTree>
    <p:extLst>
      <p:ext uri="{BB962C8B-B14F-4D97-AF65-F5344CB8AC3E}">
        <p14:creationId xmlns:p14="http://schemas.microsoft.com/office/powerpoint/2010/main" val="375893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animBg="1"/>
      <p:bldP spid="11"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7D97CAE-4D90-4F0D-B5EC-E4798CE70835}"/>
              </a:ext>
            </a:extLst>
          </p:cNvPr>
          <p:cNvSpPr>
            <a:spLocks noGrp="1" noChangeArrowheads="1"/>
          </p:cNvSpPr>
          <p:nvPr>
            <p:ph idx="1"/>
          </p:nvPr>
        </p:nvSpPr>
        <p:spPr>
          <a:xfrm>
            <a:off x="576680" y="743600"/>
            <a:ext cx="8229600" cy="2664296"/>
          </a:xfrm>
        </p:spPr>
        <p:txBody>
          <a:bodyPr vert="horz" lIns="91440" tIns="45720" rIns="91440" bIns="45720" rtlCol="0" anchor="ctr">
            <a:noAutofit/>
          </a:bodyPr>
          <a:lstStyle/>
          <a:p>
            <a:pPr marL="0" indent="0">
              <a:buNone/>
              <a:defRPr/>
            </a:pPr>
            <a:r>
              <a:rPr lang="en-GB" sz="2400" dirty="0">
                <a:latin typeface="Calibri" panose="020F0502020204030204" pitchFamily="34" charset="0"/>
                <a:cs typeface="Calibri" panose="020F0502020204030204" pitchFamily="34" charset="0"/>
              </a:rPr>
              <a:t>Augmentation</a:t>
            </a:r>
          </a:p>
          <a:p>
            <a:pPr marL="0" indent="0">
              <a:buNone/>
              <a:defRPr/>
            </a:pPr>
            <a:r>
              <a:rPr lang="en-GB" sz="2400" dirty="0">
                <a:latin typeface="Calibri" panose="020F0502020204030204" pitchFamily="34" charset="0"/>
                <a:cs typeface="Calibri" panose="020F0502020204030204" pitchFamily="34" charset="0"/>
              </a:rPr>
              <a:t>Augend add addend equals sum</a:t>
            </a:r>
          </a:p>
          <a:p>
            <a:pPr marL="0" indent="0">
              <a:buNone/>
              <a:defRPr/>
            </a:pPr>
            <a:endParaRPr lang="en-GB" sz="2400" dirty="0">
              <a:latin typeface="Calibri" panose="020F0502020204030204" pitchFamily="34" charset="0"/>
              <a:cs typeface="Calibri" panose="020F0502020204030204" pitchFamily="34" charset="0"/>
            </a:endParaRPr>
          </a:p>
          <a:p>
            <a:pPr marL="0" indent="0">
              <a:buNone/>
              <a:defRPr/>
            </a:pPr>
            <a:r>
              <a:rPr lang="en-GB" sz="2400" dirty="0">
                <a:latin typeface="Calibri" panose="020F0502020204030204" pitchFamily="34" charset="0"/>
                <a:cs typeface="Calibri" panose="020F0502020204030204" pitchFamily="34" charset="0"/>
              </a:rPr>
              <a:t>Sofia has 6 apples.</a:t>
            </a:r>
          </a:p>
          <a:p>
            <a:pPr marL="0" indent="0">
              <a:buNone/>
              <a:defRPr/>
            </a:pPr>
            <a:r>
              <a:rPr lang="en-GB" sz="2400" dirty="0">
                <a:latin typeface="Calibri" panose="020F0502020204030204" pitchFamily="34" charset="0"/>
                <a:cs typeface="Calibri" panose="020F0502020204030204" pitchFamily="34" charset="0"/>
              </a:rPr>
              <a:t>Her mother gave her 4 more.</a:t>
            </a:r>
          </a:p>
          <a:p>
            <a:pPr marL="0" indent="0">
              <a:buNone/>
              <a:defRPr/>
            </a:pPr>
            <a:r>
              <a:rPr lang="en-GB" sz="2400" dirty="0">
                <a:latin typeface="Calibri" panose="020F0502020204030204" pitchFamily="34" charset="0"/>
                <a:cs typeface="Calibri" panose="020F0502020204030204" pitchFamily="34" charset="0"/>
              </a:rPr>
              <a:t>How many apples does she have now?</a:t>
            </a:r>
          </a:p>
          <a:p>
            <a:pPr marL="0" indent="0">
              <a:buNone/>
              <a:defRPr/>
            </a:pPr>
            <a:br>
              <a:rPr lang="en-GB" sz="2400" dirty="0">
                <a:latin typeface="Calibri" panose="020F0502020204030204" pitchFamily="34" charset="0"/>
                <a:cs typeface="Calibri" panose="020F0502020204030204" pitchFamily="34" charset="0"/>
              </a:rPr>
            </a:br>
            <a:br>
              <a:rPr lang="en-GB" sz="2400" dirty="0">
                <a:latin typeface="Calibri" panose="020F0502020204030204" pitchFamily="34" charset="0"/>
                <a:cs typeface="Calibri" panose="020F0502020204030204" pitchFamily="34" charset="0"/>
              </a:rPr>
            </a:br>
            <a:endParaRPr lang="en-GB" sz="2400" dirty="0">
              <a:latin typeface="Calibri" panose="020F0502020204030204" pitchFamily="34" charset="0"/>
              <a:cs typeface="Calibri" panose="020F0502020204030204" pitchFamily="34" charset="0"/>
            </a:endParaRPr>
          </a:p>
        </p:txBody>
      </p:sp>
      <p:sp>
        <p:nvSpPr>
          <p:cNvPr id="8" name="Right Arrow 5">
            <a:extLst>
              <a:ext uri="{FF2B5EF4-FFF2-40B4-BE49-F238E27FC236}">
                <a16:creationId xmlns:a16="http://schemas.microsoft.com/office/drawing/2014/main" id="{85123AE1-8F6B-4DB0-8831-C127F36E9808}"/>
              </a:ext>
            </a:extLst>
          </p:cNvPr>
          <p:cNvSpPr/>
          <p:nvPr/>
        </p:nvSpPr>
        <p:spPr>
          <a:xfrm rot="5400000">
            <a:off x="6398654" y="1428674"/>
            <a:ext cx="1224136" cy="720080"/>
          </a:xfrm>
          <a:prstGeom prst="rightArrow">
            <a:avLst/>
          </a:prstGeom>
          <a:gradFill flip="none" rotWithShape="1">
            <a:gsLst>
              <a:gs pos="0">
                <a:srgbClr val="92D050"/>
              </a:gs>
              <a:gs pos="50000">
                <a:srgbClr val="FFC000">
                  <a:shade val="67500"/>
                  <a:satMod val="115000"/>
                </a:srgbClr>
              </a:gs>
              <a:gs pos="100000">
                <a:srgbClr val="FFC000">
                  <a:shade val="100000"/>
                  <a:satMod val="115000"/>
                </a:srgb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buNone/>
            </a:pPr>
            <a:r>
              <a:rPr lang="en-GB" dirty="0">
                <a:solidFill>
                  <a:srgbClr val="7030A0"/>
                </a:solidFill>
              </a:rPr>
              <a:t>4</a:t>
            </a:r>
            <a:endParaRPr lang="en-GB" dirty="0"/>
          </a:p>
        </p:txBody>
      </p:sp>
      <p:sp>
        <p:nvSpPr>
          <p:cNvPr id="11" name="Oval 10">
            <a:extLst>
              <a:ext uri="{FF2B5EF4-FFF2-40B4-BE49-F238E27FC236}">
                <a16:creationId xmlns:a16="http://schemas.microsoft.com/office/drawing/2014/main" id="{C60A4AC7-E1A9-4749-A941-529AA9BB635A}"/>
              </a:ext>
            </a:extLst>
          </p:cNvPr>
          <p:cNvSpPr/>
          <p:nvPr/>
        </p:nvSpPr>
        <p:spPr>
          <a:xfrm>
            <a:off x="6830839" y="2460398"/>
            <a:ext cx="340666" cy="360040"/>
          </a:xfrm>
          <a:prstGeom prst="ellipse">
            <a:avLst/>
          </a:prstGeom>
          <a:gradFill flip="none" rotWithShape="1">
            <a:gsLst>
              <a:gs pos="0">
                <a:srgbClr val="FFC000"/>
              </a:gs>
              <a:gs pos="100000">
                <a:srgbClr val="92D050"/>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7030A0"/>
                </a:solidFill>
              </a:rPr>
              <a:t>6</a:t>
            </a:r>
          </a:p>
        </p:txBody>
      </p:sp>
      <p:grpSp>
        <p:nvGrpSpPr>
          <p:cNvPr id="15" name="Group 14">
            <a:extLst>
              <a:ext uri="{FF2B5EF4-FFF2-40B4-BE49-F238E27FC236}">
                <a16:creationId xmlns:a16="http://schemas.microsoft.com/office/drawing/2014/main" id="{A2A96135-E885-4623-9DB1-3C7F197088DF}"/>
              </a:ext>
            </a:extLst>
          </p:cNvPr>
          <p:cNvGrpSpPr/>
          <p:nvPr/>
        </p:nvGrpSpPr>
        <p:grpSpPr>
          <a:xfrm>
            <a:off x="547380" y="3996385"/>
            <a:ext cx="8229600" cy="2088232"/>
            <a:chOff x="547380" y="3996385"/>
            <a:chExt cx="8229600" cy="2088232"/>
          </a:xfrm>
        </p:grpSpPr>
        <p:sp>
          <p:nvSpPr>
            <p:cNvPr id="10" name="Oval 9">
              <a:extLst>
                <a:ext uri="{FF2B5EF4-FFF2-40B4-BE49-F238E27FC236}">
                  <a16:creationId xmlns:a16="http://schemas.microsoft.com/office/drawing/2014/main" id="{91420150-D030-4DBE-A383-46CA1D656FE2}"/>
                </a:ext>
              </a:extLst>
            </p:cNvPr>
            <p:cNvSpPr/>
            <p:nvPr/>
          </p:nvSpPr>
          <p:spPr>
            <a:xfrm>
              <a:off x="6840389" y="4437112"/>
              <a:ext cx="340666" cy="360040"/>
            </a:xfrm>
            <a:prstGeom prst="ellipse">
              <a:avLst/>
            </a:prstGeom>
            <a:gradFill flip="none" rotWithShape="1">
              <a:gsLst>
                <a:gs pos="0">
                  <a:srgbClr val="92D050"/>
                </a:gs>
                <a:gs pos="100000">
                  <a:srgbClr val="FFC00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4">
              <a:extLst>
                <a:ext uri="{FF2B5EF4-FFF2-40B4-BE49-F238E27FC236}">
                  <a16:creationId xmlns:a16="http://schemas.microsoft.com/office/drawing/2014/main" id="{95F3ABE9-D4C9-4898-94ED-73A3E167D7AC}"/>
                </a:ext>
              </a:extLst>
            </p:cNvPr>
            <p:cNvSpPr txBox="1">
              <a:spLocks noChangeArrowheads="1"/>
            </p:cNvSpPr>
            <p:nvPr/>
          </p:nvSpPr>
          <p:spPr bwMode="auto">
            <a:xfrm>
              <a:off x="547380" y="3996385"/>
              <a:ext cx="8229600"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marL="342900" indent="-342900" algn="l" rtl="0" eaLnBrk="0" fontAlgn="base" hangingPunct="0">
                <a:spcBef>
                  <a:spcPct val="20000"/>
                </a:spcBef>
                <a:spcAft>
                  <a:spcPct val="0"/>
                </a:spcAft>
                <a:buClr>
                  <a:schemeClr val="tx2"/>
                </a:buClr>
                <a:buFont typeface="Arial" panose="020B0604020202020204" pitchFamily="34" charset="0"/>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rgbClr val="00628C"/>
                </a:buClr>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Arial" panose="020B0604020202020204" pitchFamily="34" charset="0"/>
                <a:buChar char="●"/>
                <a:defRPr sz="1900">
                  <a:solidFill>
                    <a:schemeClr val="tx1"/>
                  </a:solidFill>
                  <a:latin typeface="+mn-lt"/>
                </a:defRPr>
              </a:lvl4pPr>
              <a:lvl5pPr marL="2057400" indent="-228600" algn="l" rtl="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mn-lt"/>
                </a:defRPr>
              </a:lvl5pPr>
              <a:lvl6pPr marL="2514600" indent="-228600" algn="l" rtl="0" fontAlgn="base">
                <a:spcBef>
                  <a:spcPct val="20000"/>
                </a:spcBef>
                <a:spcAft>
                  <a:spcPct val="0"/>
                </a:spcAft>
                <a:buClr>
                  <a:schemeClr val="tx2"/>
                </a:buClr>
                <a:buFont typeface="Arial" charset="0"/>
                <a:buChar char="●"/>
                <a:defRPr sz="1900">
                  <a:solidFill>
                    <a:schemeClr val="tx1"/>
                  </a:solidFill>
                  <a:latin typeface="+mn-lt"/>
                </a:defRPr>
              </a:lvl6pPr>
              <a:lvl7pPr marL="2971800" indent="-228600" algn="l" rtl="0" fontAlgn="base">
                <a:spcBef>
                  <a:spcPct val="20000"/>
                </a:spcBef>
                <a:spcAft>
                  <a:spcPct val="0"/>
                </a:spcAft>
                <a:buClr>
                  <a:schemeClr val="tx2"/>
                </a:buClr>
                <a:buFont typeface="Arial" charset="0"/>
                <a:buChar char="●"/>
                <a:defRPr sz="1900">
                  <a:solidFill>
                    <a:schemeClr val="tx1"/>
                  </a:solidFill>
                  <a:latin typeface="+mn-lt"/>
                </a:defRPr>
              </a:lvl7pPr>
              <a:lvl8pPr marL="3429000" indent="-228600" algn="l" rtl="0" fontAlgn="base">
                <a:spcBef>
                  <a:spcPct val="20000"/>
                </a:spcBef>
                <a:spcAft>
                  <a:spcPct val="0"/>
                </a:spcAft>
                <a:buClr>
                  <a:schemeClr val="tx2"/>
                </a:buClr>
                <a:buFont typeface="Arial" charset="0"/>
                <a:buChar char="●"/>
                <a:defRPr sz="1900">
                  <a:solidFill>
                    <a:schemeClr val="tx1"/>
                  </a:solidFill>
                  <a:latin typeface="+mn-lt"/>
                </a:defRPr>
              </a:lvl8pPr>
              <a:lvl9pPr marL="3886200" indent="-228600" algn="l" rtl="0" fontAlgn="base">
                <a:spcBef>
                  <a:spcPct val="20000"/>
                </a:spcBef>
                <a:spcAft>
                  <a:spcPct val="0"/>
                </a:spcAft>
                <a:buClr>
                  <a:schemeClr val="tx2"/>
                </a:buClr>
                <a:buFont typeface="Arial" charset="0"/>
                <a:buChar char="●"/>
                <a:defRPr sz="1900">
                  <a:solidFill>
                    <a:schemeClr val="tx1"/>
                  </a:solidFill>
                  <a:latin typeface="+mn-lt"/>
                </a:defRPr>
              </a:lvl9pPr>
            </a:lstStyle>
            <a:p>
              <a:pPr marL="0" indent="0">
                <a:buNone/>
                <a:defRPr/>
              </a:pPr>
              <a:r>
                <a:rPr lang="en-GB" sz="2400" kern="0" dirty="0">
                  <a:latin typeface="Calibri" panose="020F0502020204030204" pitchFamily="34" charset="0"/>
                  <a:cs typeface="Calibri" panose="020F0502020204030204" pitchFamily="34" charset="0"/>
                </a:rPr>
                <a:t>Aggregation</a:t>
              </a:r>
            </a:p>
            <a:p>
              <a:pPr marL="0" indent="0">
                <a:buNone/>
                <a:defRPr/>
              </a:pPr>
              <a:r>
                <a:rPr lang="en-GB" sz="2400" kern="0" dirty="0">
                  <a:latin typeface="Calibri" panose="020F0502020204030204" pitchFamily="34" charset="0"/>
                  <a:cs typeface="Calibri" panose="020F0502020204030204" pitchFamily="34" charset="0"/>
                </a:rPr>
                <a:t>Addend add addend equals sum</a:t>
              </a:r>
            </a:p>
            <a:p>
              <a:pPr marL="0" indent="0">
                <a:buNone/>
                <a:defRPr/>
              </a:pPr>
              <a:endParaRPr lang="en-GB" sz="2400" kern="0" dirty="0">
                <a:latin typeface="Calibri" panose="020F0502020204030204" pitchFamily="34" charset="0"/>
                <a:cs typeface="Calibri" panose="020F0502020204030204" pitchFamily="34" charset="0"/>
              </a:endParaRPr>
            </a:p>
            <a:p>
              <a:pPr marL="0" indent="0">
                <a:buNone/>
                <a:defRPr/>
              </a:pPr>
              <a:r>
                <a:rPr lang="en-GB" sz="2400" kern="0" dirty="0">
                  <a:latin typeface="Calibri" panose="020F0502020204030204" pitchFamily="34" charset="0"/>
                  <a:cs typeface="Calibri" panose="020F0502020204030204" pitchFamily="34" charset="0"/>
                </a:rPr>
                <a:t>Sofia has 6 apples.</a:t>
              </a:r>
            </a:p>
            <a:p>
              <a:pPr marL="0" indent="0">
                <a:buNone/>
                <a:defRPr/>
              </a:pPr>
              <a:r>
                <a:rPr lang="en-GB" sz="2400" kern="0" dirty="0">
                  <a:latin typeface="Calibri" panose="020F0502020204030204" pitchFamily="34" charset="0"/>
                  <a:cs typeface="Calibri" panose="020F0502020204030204" pitchFamily="34" charset="0"/>
                </a:rPr>
                <a:t>Her mother has 4.</a:t>
              </a:r>
            </a:p>
            <a:p>
              <a:pPr marL="0" indent="0">
                <a:buNone/>
                <a:defRPr/>
              </a:pPr>
              <a:r>
                <a:rPr lang="en-GB" sz="2400" kern="0" dirty="0">
                  <a:latin typeface="Calibri" panose="020F0502020204030204" pitchFamily="34" charset="0"/>
                  <a:cs typeface="Calibri" panose="020F0502020204030204" pitchFamily="34" charset="0"/>
                </a:rPr>
                <a:t>How many do they have altogether?</a:t>
              </a:r>
            </a:p>
          </p:txBody>
        </p:sp>
        <p:grpSp>
          <p:nvGrpSpPr>
            <p:cNvPr id="14" name="Group 13">
              <a:extLst>
                <a:ext uri="{FF2B5EF4-FFF2-40B4-BE49-F238E27FC236}">
                  <a16:creationId xmlns:a16="http://schemas.microsoft.com/office/drawing/2014/main" id="{71BE1183-F569-4BA1-839C-D1B4291ED1EE}"/>
                </a:ext>
              </a:extLst>
            </p:cNvPr>
            <p:cNvGrpSpPr/>
            <p:nvPr/>
          </p:nvGrpSpPr>
          <p:grpSpPr>
            <a:xfrm>
              <a:off x="5318670" y="4276256"/>
              <a:ext cx="3365003" cy="648072"/>
              <a:chOff x="5328221" y="4293096"/>
              <a:chExt cx="3365003" cy="648072"/>
            </a:xfrm>
          </p:grpSpPr>
          <p:sp>
            <p:nvSpPr>
              <p:cNvPr id="7" name="Right Arrow 1">
                <a:extLst>
                  <a:ext uri="{FF2B5EF4-FFF2-40B4-BE49-F238E27FC236}">
                    <a16:creationId xmlns:a16="http://schemas.microsoft.com/office/drawing/2014/main" id="{14E942EC-DDBB-4498-9097-3D56A228A07B}"/>
                  </a:ext>
                </a:extLst>
              </p:cNvPr>
              <p:cNvSpPr/>
              <p:nvPr/>
            </p:nvSpPr>
            <p:spPr>
              <a:xfrm>
                <a:off x="5328221" y="4293096"/>
                <a:ext cx="1512168" cy="64807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7030A0"/>
                    </a:solidFill>
                  </a:rPr>
                  <a:t>6</a:t>
                </a:r>
              </a:p>
            </p:txBody>
          </p:sp>
          <p:sp>
            <p:nvSpPr>
              <p:cNvPr id="9" name="Right Arrow 7">
                <a:extLst>
                  <a:ext uri="{FF2B5EF4-FFF2-40B4-BE49-F238E27FC236}">
                    <a16:creationId xmlns:a16="http://schemas.microsoft.com/office/drawing/2014/main" id="{044FA90C-65AB-4DA9-B02D-4727E5CA49C9}"/>
                  </a:ext>
                </a:extLst>
              </p:cNvPr>
              <p:cNvSpPr/>
              <p:nvPr/>
            </p:nvSpPr>
            <p:spPr>
              <a:xfrm rot="10800000">
                <a:off x="7181056" y="4293096"/>
                <a:ext cx="1512168" cy="64807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buNone/>
                </a:pPr>
                <a:endParaRPr lang="en-GB" dirty="0"/>
              </a:p>
            </p:txBody>
          </p:sp>
          <p:sp>
            <p:nvSpPr>
              <p:cNvPr id="6" name="TextBox 5">
                <a:extLst>
                  <a:ext uri="{FF2B5EF4-FFF2-40B4-BE49-F238E27FC236}">
                    <a16:creationId xmlns:a16="http://schemas.microsoft.com/office/drawing/2014/main" id="{03F33A1A-FE88-4D08-A1D1-64CC8BF1F699}"/>
                  </a:ext>
                </a:extLst>
              </p:cNvPr>
              <p:cNvSpPr txBox="1"/>
              <p:nvPr/>
            </p:nvSpPr>
            <p:spPr>
              <a:xfrm>
                <a:off x="6695755" y="4355522"/>
                <a:ext cx="585417" cy="523220"/>
              </a:xfrm>
              <a:prstGeom prst="rect">
                <a:avLst/>
              </a:prstGeom>
              <a:noFill/>
            </p:spPr>
            <p:txBody>
              <a:bodyPr wrap="none" rtlCol="0">
                <a:spAutoFit/>
              </a:bodyPr>
              <a:lstStyle/>
              <a:p>
                <a:pPr>
                  <a:buNone/>
                </a:pPr>
                <a:r>
                  <a:rPr lang="en-GB" dirty="0">
                    <a:solidFill>
                      <a:srgbClr val="7030A0"/>
                    </a:solidFill>
                  </a:rPr>
                  <a:t>10</a:t>
                </a:r>
              </a:p>
            </p:txBody>
          </p:sp>
        </p:grpSp>
        <p:sp>
          <p:nvSpPr>
            <p:cNvPr id="4" name="TextBox 3">
              <a:extLst>
                <a:ext uri="{FF2B5EF4-FFF2-40B4-BE49-F238E27FC236}">
                  <a16:creationId xmlns:a16="http://schemas.microsoft.com/office/drawing/2014/main" id="{E81993D2-A0D6-4C4D-8177-56A5980B17B5}"/>
                </a:ext>
              </a:extLst>
            </p:cNvPr>
            <p:cNvSpPr txBox="1"/>
            <p:nvPr/>
          </p:nvSpPr>
          <p:spPr>
            <a:xfrm>
              <a:off x="7896361" y="4338682"/>
              <a:ext cx="385042" cy="523220"/>
            </a:xfrm>
            <a:prstGeom prst="rect">
              <a:avLst/>
            </a:prstGeom>
            <a:noFill/>
          </p:spPr>
          <p:txBody>
            <a:bodyPr wrap="none" rtlCol="0">
              <a:spAutoFit/>
            </a:bodyPr>
            <a:lstStyle/>
            <a:p>
              <a:pPr>
                <a:buNone/>
              </a:pPr>
              <a:r>
                <a:rPr lang="en-GB" dirty="0">
                  <a:solidFill>
                    <a:srgbClr val="7030A0"/>
                  </a:solidFill>
                </a:rPr>
                <a:t>4</a:t>
              </a:r>
            </a:p>
          </p:txBody>
        </p:sp>
      </p:grpSp>
    </p:spTree>
    <p:extLst>
      <p:ext uri="{BB962C8B-B14F-4D97-AF65-F5344CB8AC3E}">
        <p14:creationId xmlns:p14="http://schemas.microsoft.com/office/powerpoint/2010/main" val="231784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19"/>
          <p:cNvSpPr txBox="1">
            <a:spLocks noChangeArrowheads="1"/>
          </p:cNvSpPr>
          <p:nvPr/>
        </p:nvSpPr>
        <p:spPr bwMode="auto">
          <a:xfrm>
            <a:off x="676260" y="452527"/>
            <a:ext cx="6393155" cy="478631"/>
          </a:xfrm>
          <a:prstGeom prst="rect">
            <a:avLst/>
          </a:prstGeom>
          <a:noFill/>
        </p:spPr>
        <p:txBody>
          <a:bodyPr anchor="ctr"/>
          <a:lstStyle/>
          <a:p>
            <a:pPr eaLnBrk="0" hangingPunct="0">
              <a:lnSpc>
                <a:spcPct val="114000"/>
              </a:lnSpc>
              <a:buNone/>
              <a:defRPr/>
            </a:pPr>
            <a:r>
              <a:rPr lang="en-GB" sz="3400" b="1" dirty="0">
                <a:solidFill>
                  <a:schemeClr val="tx2"/>
                </a:solidFill>
                <a:latin typeface="Calibri" panose="020F0502020204030204" pitchFamily="34" charset="0"/>
                <a:ea typeface="+mj-ea"/>
                <a:cs typeface="Calibri" panose="020F0502020204030204" pitchFamily="34" charset="0"/>
              </a:rPr>
              <a:t>Structures for subtraction</a:t>
            </a:r>
          </a:p>
        </p:txBody>
      </p:sp>
      <p:grpSp>
        <p:nvGrpSpPr>
          <p:cNvPr id="7" name="Group 6">
            <a:extLst>
              <a:ext uri="{FF2B5EF4-FFF2-40B4-BE49-F238E27FC236}">
                <a16:creationId xmlns:a16="http://schemas.microsoft.com/office/drawing/2014/main" id="{585D63B5-3A9D-4585-A630-D487DFF0F89E}"/>
              </a:ext>
            </a:extLst>
          </p:cNvPr>
          <p:cNvGrpSpPr/>
          <p:nvPr/>
        </p:nvGrpSpPr>
        <p:grpSpPr>
          <a:xfrm>
            <a:off x="568866" y="1700808"/>
            <a:ext cx="3513462" cy="2826873"/>
            <a:chOff x="568866" y="1700808"/>
            <a:chExt cx="3513462" cy="2826873"/>
          </a:xfrm>
        </p:grpSpPr>
        <p:sp>
          <p:nvSpPr>
            <p:cNvPr id="82947" name="TextBox 56"/>
            <p:cNvSpPr txBox="1">
              <a:spLocks noChangeArrowheads="1"/>
            </p:cNvSpPr>
            <p:nvPr/>
          </p:nvSpPr>
          <p:spPr bwMode="auto">
            <a:xfrm>
              <a:off x="568866" y="1700808"/>
              <a:ext cx="3513462"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buNone/>
              </a:pPr>
              <a:r>
                <a:rPr lang="en-GB" altLang="en-US" sz="2400" dirty="0">
                  <a:latin typeface="Calibri" panose="020F0502020204030204" pitchFamily="34" charset="0"/>
                  <a:cs typeface="Arial" panose="020B0604020202020204" pitchFamily="34" charset="0"/>
                </a:rPr>
                <a:t>Reduction</a:t>
              </a:r>
            </a:p>
            <a:p>
              <a:pPr algn="ctr">
                <a:buNone/>
              </a:pPr>
              <a:r>
                <a:rPr lang="en-GB" altLang="en-US" sz="2400" dirty="0">
                  <a:latin typeface="Calibri" panose="020F0502020204030204" pitchFamily="34" charset="0"/>
                  <a:cs typeface="Arial" panose="020B0604020202020204" pitchFamily="34" charset="0"/>
                </a:rPr>
                <a:t>Removing items from a set</a:t>
              </a:r>
            </a:p>
          </p:txBody>
        </p:sp>
        <p:sp>
          <p:nvSpPr>
            <p:cNvPr id="82949" name="TextBox 108"/>
            <p:cNvSpPr txBox="1">
              <a:spLocks noChangeArrowheads="1"/>
            </p:cNvSpPr>
            <p:nvPr/>
          </p:nvSpPr>
          <p:spPr bwMode="auto">
            <a:xfrm>
              <a:off x="984860" y="2821126"/>
              <a:ext cx="8835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buNone/>
              </a:pPr>
              <a:r>
                <a:rPr lang="en-GB" altLang="en-US" sz="2400" b="1" dirty="0">
                  <a:latin typeface="Calibri" panose="020F0502020204030204" pitchFamily="34" charset="0"/>
                  <a:cs typeface="Arial" panose="020B0604020202020204" pitchFamily="34" charset="0"/>
                </a:rPr>
                <a:t>15 - 9</a:t>
              </a:r>
            </a:p>
          </p:txBody>
        </p:sp>
        <p:grpSp>
          <p:nvGrpSpPr>
            <p:cNvPr id="82950" name="Group 20"/>
            <p:cNvGrpSpPr>
              <a:grpSpLocks/>
            </p:cNvGrpSpPr>
            <p:nvPr/>
          </p:nvGrpSpPr>
          <p:grpSpPr bwMode="auto">
            <a:xfrm>
              <a:off x="1863603" y="3330378"/>
              <a:ext cx="2150886" cy="1197303"/>
              <a:chOff x="4579938" y="3578226"/>
              <a:chExt cx="2870192" cy="1596404"/>
            </a:xfrm>
          </p:grpSpPr>
          <p:sp>
            <p:nvSpPr>
              <p:cNvPr id="22" name="Oval 21"/>
              <p:cNvSpPr/>
              <p:nvPr/>
            </p:nvSpPr>
            <p:spPr>
              <a:xfrm>
                <a:off x="4942184" y="3578226"/>
                <a:ext cx="320937" cy="3048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00">
                  <a:solidFill>
                    <a:srgbClr val="00B0F0"/>
                  </a:solidFill>
                </a:endParaRPr>
              </a:p>
            </p:txBody>
          </p:sp>
          <p:sp>
            <p:nvSpPr>
              <p:cNvPr id="23" name="Oval 22"/>
              <p:cNvSpPr/>
              <p:nvPr/>
            </p:nvSpPr>
            <p:spPr>
              <a:xfrm>
                <a:off x="5444243" y="3629026"/>
                <a:ext cx="317759" cy="3048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00">
                  <a:solidFill>
                    <a:srgbClr val="00B0F0"/>
                  </a:solidFill>
                </a:endParaRPr>
              </a:p>
            </p:txBody>
          </p:sp>
          <p:sp>
            <p:nvSpPr>
              <p:cNvPr id="24" name="Oval 23"/>
              <p:cNvSpPr/>
              <p:nvPr/>
            </p:nvSpPr>
            <p:spPr>
              <a:xfrm>
                <a:off x="6296659" y="4245942"/>
                <a:ext cx="317759" cy="3048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00">
                  <a:solidFill>
                    <a:srgbClr val="00B0F0"/>
                  </a:solidFill>
                </a:endParaRPr>
              </a:p>
            </p:txBody>
          </p:sp>
          <p:sp>
            <p:nvSpPr>
              <p:cNvPr id="25" name="Oval 24"/>
              <p:cNvSpPr/>
              <p:nvPr/>
            </p:nvSpPr>
            <p:spPr>
              <a:xfrm>
                <a:off x="6774888" y="4085606"/>
                <a:ext cx="319349" cy="3048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00">
                  <a:solidFill>
                    <a:srgbClr val="00B0F0"/>
                  </a:solidFill>
                </a:endParaRPr>
              </a:p>
            </p:txBody>
          </p:sp>
          <p:sp>
            <p:nvSpPr>
              <p:cNvPr id="26" name="Oval 25"/>
              <p:cNvSpPr/>
              <p:nvPr/>
            </p:nvSpPr>
            <p:spPr>
              <a:xfrm>
                <a:off x="4718163" y="4310062"/>
                <a:ext cx="319349" cy="3048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00">
                  <a:solidFill>
                    <a:srgbClr val="00B0F0"/>
                  </a:solidFill>
                </a:endParaRPr>
              </a:p>
            </p:txBody>
          </p:sp>
          <p:sp>
            <p:nvSpPr>
              <p:cNvPr id="27" name="Oval 26"/>
              <p:cNvSpPr/>
              <p:nvPr/>
            </p:nvSpPr>
            <p:spPr>
              <a:xfrm>
                <a:off x="6628721" y="4869830"/>
                <a:ext cx="320937" cy="3048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00">
                  <a:solidFill>
                    <a:srgbClr val="00B0F0"/>
                  </a:solidFill>
                </a:endParaRPr>
              </a:p>
            </p:txBody>
          </p:sp>
          <p:sp>
            <p:nvSpPr>
              <p:cNvPr id="28" name="Oval 27"/>
              <p:cNvSpPr/>
              <p:nvPr/>
            </p:nvSpPr>
            <p:spPr>
              <a:xfrm>
                <a:off x="5008913" y="3990976"/>
                <a:ext cx="319348" cy="3048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00">
                  <a:solidFill>
                    <a:srgbClr val="00B0F0"/>
                  </a:solidFill>
                </a:endParaRPr>
              </a:p>
            </p:txBody>
          </p:sp>
          <p:sp>
            <p:nvSpPr>
              <p:cNvPr id="29" name="Oval 28"/>
              <p:cNvSpPr/>
              <p:nvPr/>
            </p:nvSpPr>
            <p:spPr>
              <a:xfrm>
                <a:off x="6304603" y="4601541"/>
                <a:ext cx="317759" cy="3048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00">
                  <a:solidFill>
                    <a:srgbClr val="00B0F0"/>
                  </a:solidFill>
                </a:endParaRPr>
              </a:p>
            </p:txBody>
          </p:sp>
          <p:sp>
            <p:nvSpPr>
              <p:cNvPr id="30" name="Oval 29"/>
              <p:cNvSpPr/>
              <p:nvPr/>
            </p:nvSpPr>
            <p:spPr>
              <a:xfrm>
                <a:off x="6752643" y="3730004"/>
                <a:ext cx="319349" cy="3048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00">
                  <a:solidFill>
                    <a:srgbClr val="00B0F0"/>
                  </a:solidFill>
                </a:endParaRPr>
              </a:p>
            </p:txBody>
          </p:sp>
          <p:sp>
            <p:nvSpPr>
              <p:cNvPr id="31" name="Oval 30"/>
              <p:cNvSpPr/>
              <p:nvPr/>
            </p:nvSpPr>
            <p:spPr>
              <a:xfrm>
                <a:off x="4579938" y="3911601"/>
                <a:ext cx="319348" cy="3048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00">
                  <a:solidFill>
                    <a:srgbClr val="00B0F0"/>
                  </a:solidFill>
                </a:endParaRPr>
              </a:p>
            </p:txBody>
          </p:sp>
          <p:sp>
            <p:nvSpPr>
              <p:cNvPr id="32" name="Oval 31"/>
              <p:cNvSpPr/>
              <p:nvPr/>
            </p:nvSpPr>
            <p:spPr>
              <a:xfrm>
                <a:off x="7102181" y="4280869"/>
                <a:ext cx="319349" cy="3048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00">
                  <a:solidFill>
                    <a:srgbClr val="00B0F0"/>
                  </a:solidFill>
                </a:endParaRPr>
              </a:p>
            </p:txBody>
          </p:sp>
          <p:sp>
            <p:nvSpPr>
              <p:cNvPr id="33" name="Oval 32"/>
              <p:cNvSpPr/>
              <p:nvPr/>
            </p:nvSpPr>
            <p:spPr>
              <a:xfrm>
                <a:off x="4579938" y="4679950"/>
                <a:ext cx="319348" cy="3048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00">
                  <a:solidFill>
                    <a:srgbClr val="00B0F0"/>
                  </a:solidFill>
                </a:endParaRPr>
              </a:p>
            </p:txBody>
          </p:sp>
          <p:sp>
            <p:nvSpPr>
              <p:cNvPr id="34" name="Oval 33"/>
              <p:cNvSpPr/>
              <p:nvPr/>
            </p:nvSpPr>
            <p:spPr>
              <a:xfrm>
                <a:off x="6766946" y="4499943"/>
                <a:ext cx="319347" cy="3048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00">
                  <a:solidFill>
                    <a:srgbClr val="00B0F0"/>
                  </a:solidFill>
                </a:endParaRPr>
              </a:p>
            </p:txBody>
          </p:sp>
          <p:sp>
            <p:nvSpPr>
              <p:cNvPr id="35" name="Oval 34"/>
              <p:cNvSpPr/>
              <p:nvPr/>
            </p:nvSpPr>
            <p:spPr>
              <a:xfrm>
                <a:off x="5985256" y="4847603"/>
                <a:ext cx="319349" cy="3048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00">
                  <a:solidFill>
                    <a:srgbClr val="00B0F0"/>
                  </a:solidFill>
                </a:endParaRPr>
              </a:p>
            </p:txBody>
          </p:sp>
          <p:sp>
            <p:nvSpPr>
              <p:cNvPr id="36" name="Oval 35"/>
              <p:cNvSpPr/>
              <p:nvPr/>
            </p:nvSpPr>
            <p:spPr>
              <a:xfrm>
                <a:off x="7130781" y="4746007"/>
                <a:ext cx="319349" cy="3048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00">
                  <a:solidFill>
                    <a:srgbClr val="00B0F0"/>
                  </a:solidFill>
                </a:endParaRPr>
              </a:p>
            </p:txBody>
          </p:sp>
        </p:grpSp>
      </p:grpSp>
      <p:sp>
        <p:nvSpPr>
          <p:cNvPr id="2" name="Rectangle 1">
            <a:extLst>
              <a:ext uri="{FF2B5EF4-FFF2-40B4-BE49-F238E27FC236}">
                <a16:creationId xmlns:a16="http://schemas.microsoft.com/office/drawing/2014/main" id="{04769E46-8B85-425E-BB60-F28BAB32EDA3}"/>
              </a:ext>
            </a:extLst>
          </p:cNvPr>
          <p:cNvSpPr/>
          <p:nvPr/>
        </p:nvSpPr>
        <p:spPr>
          <a:xfrm>
            <a:off x="824322" y="5410326"/>
            <a:ext cx="7499152" cy="461665"/>
          </a:xfrm>
          <a:prstGeom prst="rect">
            <a:avLst/>
          </a:prstGeom>
        </p:spPr>
        <p:txBody>
          <a:bodyPr wrap="square">
            <a:spAutoFit/>
          </a:bodyPr>
          <a:lstStyle/>
          <a:p>
            <a:pPr algn="ctr">
              <a:buNone/>
            </a:pPr>
            <a:r>
              <a:rPr lang="en-GB" altLang="en-US" sz="2400" dirty="0">
                <a:latin typeface="Calibri" panose="020F0502020204030204" pitchFamily="34" charset="0"/>
                <a:cs typeface="Arial" panose="020B0604020202020204" pitchFamily="34" charset="0"/>
              </a:rPr>
              <a:t>Minuend subtract subtrahend equals difference</a:t>
            </a:r>
          </a:p>
        </p:txBody>
      </p:sp>
      <p:grpSp>
        <p:nvGrpSpPr>
          <p:cNvPr id="8" name="Group 7">
            <a:extLst>
              <a:ext uri="{FF2B5EF4-FFF2-40B4-BE49-F238E27FC236}">
                <a16:creationId xmlns:a16="http://schemas.microsoft.com/office/drawing/2014/main" id="{2F42DCCC-3278-4D6E-A483-29037F45568A}"/>
              </a:ext>
            </a:extLst>
          </p:cNvPr>
          <p:cNvGrpSpPr/>
          <p:nvPr/>
        </p:nvGrpSpPr>
        <p:grpSpPr>
          <a:xfrm>
            <a:off x="5138154" y="1725416"/>
            <a:ext cx="3577538" cy="3046660"/>
            <a:chOff x="5138154" y="1725416"/>
            <a:chExt cx="3577538" cy="3046660"/>
          </a:xfrm>
        </p:grpSpPr>
        <p:sp>
          <p:nvSpPr>
            <p:cNvPr id="37" name="TextBox 56">
              <a:extLst>
                <a:ext uri="{FF2B5EF4-FFF2-40B4-BE49-F238E27FC236}">
                  <a16:creationId xmlns:a16="http://schemas.microsoft.com/office/drawing/2014/main" id="{E3C80329-B5B0-41CB-8DC7-7457BAED3723}"/>
                </a:ext>
              </a:extLst>
            </p:cNvPr>
            <p:cNvSpPr txBox="1">
              <a:spLocks noChangeArrowheads="1"/>
            </p:cNvSpPr>
            <p:nvPr/>
          </p:nvSpPr>
          <p:spPr bwMode="auto">
            <a:xfrm>
              <a:off x="5138154" y="1725416"/>
              <a:ext cx="33614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buNone/>
              </a:pPr>
              <a:r>
                <a:rPr lang="en-GB" altLang="en-US" sz="2400" dirty="0">
                  <a:latin typeface="Calibri" panose="020F0502020204030204" pitchFamily="34" charset="0"/>
                  <a:cs typeface="Arial" panose="020B0604020202020204" pitchFamily="34" charset="0"/>
                </a:rPr>
                <a:t>Comparison or difference</a:t>
              </a:r>
            </a:p>
          </p:txBody>
        </p:sp>
        <p:sp>
          <p:nvSpPr>
            <p:cNvPr id="39" name="Oval 38">
              <a:extLst>
                <a:ext uri="{FF2B5EF4-FFF2-40B4-BE49-F238E27FC236}">
                  <a16:creationId xmlns:a16="http://schemas.microsoft.com/office/drawing/2014/main" id="{66796208-73A5-41E8-9615-44609FE85AB1}"/>
                </a:ext>
              </a:extLst>
            </p:cNvPr>
            <p:cNvSpPr/>
            <p:nvPr/>
          </p:nvSpPr>
          <p:spPr>
            <a:xfrm>
              <a:off x="6145133" y="2951762"/>
              <a:ext cx="179784"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defRPr/>
              </a:pPr>
              <a:endParaRPr lang="en-GB" sz="2100">
                <a:solidFill>
                  <a:schemeClr val="tx1"/>
                </a:solidFill>
              </a:endParaRPr>
            </a:p>
          </p:txBody>
        </p:sp>
        <p:sp>
          <p:nvSpPr>
            <p:cNvPr id="40" name="Oval 39">
              <a:extLst>
                <a:ext uri="{FF2B5EF4-FFF2-40B4-BE49-F238E27FC236}">
                  <a16:creationId xmlns:a16="http://schemas.microsoft.com/office/drawing/2014/main" id="{C374ADA4-618B-41D4-ACDA-44C69FB19CEA}"/>
                </a:ext>
              </a:extLst>
            </p:cNvPr>
            <p:cNvSpPr/>
            <p:nvPr/>
          </p:nvSpPr>
          <p:spPr>
            <a:xfrm>
              <a:off x="6630908" y="2956525"/>
              <a:ext cx="179784"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defRPr/>
              </a:pPr>
              <a:endParaRPr lang="en-GB" sz="2100">
                <a:solidFill>
                  <a:schemeClr val="tx1"/>
                </a:solidFill>
              </a:endParaRPr>
            </a:p>
          </p:txBody>
        </p:sp>
        <p:sp>
          <p:nvSpPr>
            <p:cNvPr id="41" name="Oval 40">
              <a:extLst>
                <a:ext uri="{FF2B5EF4-FFF2-40B4-BE49-F238E27FC236}">
                  <a16:creationId xmlns:a16="http://schemas.microsoft.com/office/drawing/2014/main" id="{6B9D093A-BE37-4C8E-B7A7-C059CC65F93C}"/>
                </a:ext>
              </a:extLst>
            </p:cNvPr>
            <p:cNvSpPr/>
            <p:nvPr/>
          </p:nvSpPr>
          <p:spPr>
            <a:xfrm>
              <a:off x="5446237" y="2956525"/>
              <a:ext cx="179785"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defRPr/>
              </a:pPr>
              <a:endParaRPr lang="en-GB" sz="2100">
                <a:solidFill>
                  <a:schemeClr val="tx1"/>
                </a:solidFill>
              </a:endParaRPr>
            </a:p>
          </p:txBody>
        </p:sp>
        <p:sp>
          <p:nvSpPr>
            <p:cNvPr id="43" name="Oval 42">
              <a:extLst>
                <a:ext uri="{FF2B5EF4-FFF2-40B4-BE49-F238E27FC236}">
                  <a16:creationId xmlns:a16="http://schemas.microsoft.com/office/drawing/2014/main" id="{7A137E96-BBD0-4D80-85ED-6672F29BE6D6}"/>
                </a:ext>
              </a:extLst>
            </p:cNvPr>
            <p:cNvSpPr/>
            <p:nvPr/>
          </p:nvSpPr>
          <p:spPr>
            <a:xfrm>
              <a:off x="6385639" y="2956525"/>
              <a:ext cx="179784"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defRPr/>
              </a:pPr>
              <a:endParaRPr lang="en-GB" sz="2100">
                <a:solidFill>
                  <a:schemeClr val="tx1"/>
                </a:solidFill>
              </a:endParaRPr>
            </a:p>
          </p:txBody>
        </p:sp>
        <p:sp>
          <p:nvSpPr>
            <p:cNvPr id="44" name="Oval 43">
              <a:extLst>
                <a:ext uri="{FF2B5EF4-FFF2-40B4-BE49-F238E27FC236}">
                  <a16:creationId xmlns:a16="http://schemas.microsoft.com/office/drawing/2014/main" id="{CDA11CFA-2162-456A-A78A-C3DA8A939E64}"/>
                </a:ext>
              </a:extLst>
            </p:cNvPr>
            <p:cNvSpPr/>
            <p:nvPr/>
          </p:nvSpPr>
          <p:spPr>
            <a:xfrm>
              <a:off x="5210493" y="2967240"/>
              <a:ext cx="179785"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defRPr/>
              </a:pPr>
              <a:endParaRPr lang="en-GB" sz="2100">
                <a:solidFill>
                  <a:schemeClr val="tx1"/>
                </a:solidFill>
              </a:endParaRPr>
            </a:p>
          </p:txBody>
        </p:sp>
        <p:sp>
          <p:nvSpPr>
            <p:cNvPr id="45" name="Oval 44">
              <a:extLst>
                <a:ext uri="{FF2B5EF4-FFF2-40B4-BE49-F238E27FC236}">
                  <a16:creationId xmlns:a16="http://schemas.microsoft.com/office/drawing/2014/main" id="{016CE48F-8F8B-4E6F-A530-7C5A646FB752}"/>
                </a:ext>
              </a:extLst>
            </p:cNvPr>
            <p:cNvSpPr/>
            <p:nvPr/>
          </p:nvSpPr>
          <p:spPr>
            <a:xfrm>
              <a:off x="5676028" y="2956525"/>
              <a:ext cx="178594"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defRPr/>
              </a:pPr>
              <a:endParaRPr lang="en-GB" sz="2100">
                <a:solidFill>
                  <a:schemeClr val="tx1"/>
                </a:solidFill>
              </a:endParaRPr>
            </a:p>
          </p:txBody>
        </p:sp>
        <p:sp>
          <p:nvSpPr>
            <p:cNvPr id="46" name="Oval 45">
              <a:extLst>
                <a:ext uri="{FF2B5EF4-FFF2-40B4-BE49-F238E27FC236}">
                  <a16:creationId xmlns:a16="http://schemas.microsoft.com/office/drawing/2014/main" id="{AB2EAADA-BF68-40AF-9BC5-B5C0EAEE8A01}"/>
                </a:ext>
              </a:extLst>
            </p:cNvPr>
            <p:cNvSpPr/>
            <p:nvPr/>
          </p:nvSpPr>
          <p:spPr>
            <a:xfrm>
              <a:off x="5683171" y="2641009"/>
              <a:ext cx="179784"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defRPr/>
              </a:pPr>
              <a:endParaRPr lang="en-GB" sz="2100">
                <a:solidFill>
                  <a:schemeClr val="tx1"/>
                </a:solidFill>
              </a:endParaRPr>
            </a:p>
          </p:txBody>
        </p:sp>
        <p:sp>
          <p:nvSpPr>
            <p:cNvPr id="47" name="Oval 46">
              <a:extLst>
                <a:ext uri="{FF2B5EF4-FFF2-40B4-BE49-F238E27FC236}">
                  <a16:creationId xmlns:a16="http://schemas.microsoft.com/office/drawing/2014/main" id="{25253FB1-91C8-478F-A22C-C6B1ECE27F1B}"/>
                </a:ext>
              </a:extLst>
            </p:cNvPr>
            <p:cNvSpPr/>
            <p:nvPr/>
          </p:nvSpPr>
          <p:spPr>
            <a:xfrm>
              <a:off x="5442664" y="2635056"/>
              <a:ext cx="179784"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defRPr/>
              </a:pPr>
              <a:endParaRPr lang="en-GB" sz="2100">
                <a:solidFill>
                  <a:schemeClr val="tx1"/>
                </a:solidFill>
              </a:endParaRPr>
            </a:p>
          </p:txBody>
        </p:sp>
        <p:sp>
          <p:nvSpPr>
            <p:cNvPr id="48" name="Oval 47">
              <a:extLst>
                <a:ext uri="{FF2B5EF4-FFF2-40B4-BE49-F238E27FC236}">
                  <a16:creationId xmlns:a16="http://schemas.microsoft.com/office/drawing/2014/main" id="{051AAEE9-DF1C-426E-A897-633E100FC4D3}"/>
                </a:ext>
              </a:extLst>
            </p:cNvPr>
            <p:cNvSpPr/>
            <p:nvPr/>
          </p:nvSpPr>
          <p:spPr>
            <a:xfrm>
              <a:off x="6143943" y="2636246"/>
              <a:ext cx="179785"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defRPr/>
              </a:pPr>
              <a:endParaRPr lang="en-GB" sz="2100">
                <a:solidFill>
                  <a:schemeClr val="tx1"/>
                </a:solidFill>
              </a:endParaRPr>
            </a:p>
          </p:txBody>
        </p:sp>
        <p:sp>
          <p:nvSpPr>
            <p:cNvPr id="49" name="Oval 48">
              <a:extLst>
                <a:ext uri="{FF2B5EF4-FFF2-40B4-BE49-F238E27FC236}">
                  <a16:creationId xmlns:a16="http://schemas.microsoft.com/office/drawing/2014/main" id="{842804C8-0E12-491E-87D6-958A7D0D6D8C}"/>
                </a:ext>
              </a:extLst>
            </p:cNvPr>
            <p:cNvSpPr/>
            <p:nvPr/>
          </p:nvSpPr>
          <p:spPr>
            <a:xfrm>
              <a:off x="7091680" y="2645771"/>
              <a:ext cx="179785"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defRPr/>
              </a:pPr>
              <a:endParaRPr lang="en-GB" sz="2100">
                <a:solidFill>
                  <a:schemeClr val="tx1"/>
                </a:solidFill>
              </a:endParaRPr>
            </a:p>
          </p:txBody>
        </p:sp>
        <p:sp>
          <p:nvSpPr>
            <p:cNvPr id="50" name="Oval 49">
              <a:extLst>
                <a:ext uri="{FF2B5EF4-FFF2-40B4-BE49-F238E27FC236}">
                  <a16:creationId xmlns:a16="http://schemas.microsoft.com/office/drawing/2014/main" id="{BE043213-6756-4CAF-939E-D0EDC530E386}"/>
                </a:ext>
              </a:extLst>
            </p:cNvPr>
            <p:cNvSpPr/>
            <p:nvPr/>
          </p:nvSpPr>
          <p:spPr>
            <a:xfrm>
              <a:off x="5907008" y="2635056"/>
              <a:ext cx="179784"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defRPr/>
              </a:pPr>
              <a:endParaRPr lang="en-GB" sz="2100">
                <a:solidFill>
                  <a:schemeClr val="tx1"/>
                </a:solidFill>
              </a:endParaRPr>
            </a:p>
          </p:txBody>
        </p:sp>
        <p:sp>
          <p:nvSpPr>
            <p:cNvPr id="51" name="Oval 50">
              <a:extLst>
                <a:ext uri="{FF2B5EF4-FFF2-40B4-BE49-F238E27FC236}">
                  <a16:creationId xmlns:a16="http://schemas.microsoft.com/office/drawing/2014/main" id="{56139DBE-39D5-4C41-836C-CAF97C52E0BB}"/>
                </a:ext>
              </a:extLst>
            </p:cNvPr>
            <p:cNvSpPr/>
            <p:nvPr/>
          </p:nvSpPr>
          <p:spPr>
            <a:xfrm>
              <a:off x="6871414" y="2646962"/>
              <a:ext cx="179784"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defRPr/>
              </a:pPr>
              <a:endParaRPr lang="en-GB" sz="2100">
                <a:solidFill>
                  <a:schemeClr val="tx1"/>
                </a:solidFill>
              </a:endParaRPr>
            </a:p>
          </p:txBody>
        </p:sp>
        <p:sp>
          <p:nvSpPr>
            <p:cNvPr id="52" name="Oval 51">
              <a:extLst>
                <a:ext uri="{FF2B5EF4-FFF2-40B4-BE49-F238E27FC236}">
                  <a16:creationId xmlns:a16="http://schemas.microsoft.com/office/drawing/2014/main" id="{6B1CC56E-C96F-4887-963C-DE9B01E09C2F}"/>
                </a:ext>
              </a:extLst>
            </p:cNvPr>
            <p:cNvSpPr/>
            <p:nvPr/>
          </p:nvSpPr>
          <p:spPr>
            <a:xfrm>
              <a:off x="6397546" y="2646962"/>
              <a:ext cx="179784"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defRPr/>
              </a:pPr>
              <a:endParaRPr lang="en-GB" sz="2100">
                <a:solidFill>
                  <a:schemeClr val="tx1"/>
                </a:solidFill>
              </a:endParaRPr>
            </a:p>
          </p:txBody>
        </p:sp>
        <p:sp>
          <p:nvSpPr>
            <p:cNvPr id="53" name="Oval 52">
              <a:extLst>
                <a:ext uri="{FF2B5EF4-FFF2-40B4-BE49-F238E27FC236}">
                  <a16:creationId xmlns:a16="http://schemas.microsoft.com/office/drawing/2014/main" id="{E9C81D4C-4C20-4BE4-BBDA-29E31D3DD4E6}"/>
                </a:ext>
              </a:extLst>
            </p:cNvPr>
            <p:cNvSpPr/>
            <p:nvPr/>
          </p:nvSpPr>
          <p:spPr>
            <a:xfrm>
              <a:off x="6642814" y="2646962"/>
              <a:ext cx="179784"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defRPr/>
              </a:pPr>
              <a:endParaRPr lang="en-GB" sz="2100">
                <a:solidFill>
                  <a:schemeClr val="tx1"/>
                </a:solidFill>
              </a:endParaRPr>
            </a:p>
          </p:txBody>
        </p:sp>
        <p:sp>
          <p:nvSpPr>
            <p:cNvPr id="54" name="Oval 53">
              <a:extLst>
                <a:ext uri="{FF2B5EF4-FFF2-40B4-BE49-F238E27FC236}">
                  <a16:creationId xmlns:a16="http://schemas.microsoft.com/office/drawing/2014/main" id="{87321E44-F1E9-44A0-BACD-EA57E25CF253}"/>
                </a:ext>
              </a:extLst>
            </p:cNvPr>
            <p:cNvSpPr/>
            <p:nvPr/>
          </p:nvSpPr>
          <p:spPr>
            <a:xfrm>
              <a:off x="5896293" y="2947000"/>
              <a:ext cx="179785"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defRPr/>
              </a:pPr>
              <a:endParaRPr lang="en-GB" sz="2100">
                <a:solidFill>
                  <a:schemeClr val="tx1"/>
                </a:solidFill>
              </a:endParaRPr>
            </a:p>
          </p:txBody>
        </p:sp>
        <p:sp>
          <p:nvSpPr>
            <p:cNvPr id="55" name="Oval 54">
              <a:extLst>
                <a:ext uri="{FF2B5EF4-FFF2-40B4-BE49-F238E27FC236}">
                  <a16:creationId xmlns:a16="http://schemas.microsoft.com/office/drawing/2014/main" id="{0FBEB134-F8A8-436F-9C2F-E42F722E190F}"/>
                </a:ext>
              </a:extLst>
            </p:cNvPr>
            <p:cNvSpPr/>
            <p:nvPr/>
          </p:nvSpPr>
          <p:spPr>
            <a:xfrm>
              <a:off x="6864271" y="2950571"/>
              <a:ext cx="179784"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defRPr/>
              </a:pPr>
              <a:endParaRPr lang="en-GB" sz="2100">
                <a:solidFill>
                  <a:schemeClr val="tx1"/>
                </a:solidFill>
              </a:endParaRPr>
            </a:p>
          </p:txBody>
        </p:sp>
        <p:sp>
          <p:nvSpPr>
            <p:cNvPr id="56" name="Oval 55">
              <a:extLst>
                <a:ext uri="{FF2B5EF4-FFF2-40B4-BE49-F238E27FC236}">
                  <a16:creationId xmlns:a16="http://schemas.microsoft.com/office/drawing/2014/main" id="{AB755DAF-17A1-44E1-83F8-324AA67A34FD}"/>
                </a:ext>
              </a:extLst>
            </p:cNvPr>
            <p:cNvSpPr/>
            <p:nvPr/>
          </p:nvSpPr>
          <p:spPr>
            <a:xfrm>
              <a:off x="7582218" y="2950571"/>
              <a:ext cx="179785"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defRPr/>
              </a:pPr>
              <a:endParaRPr lang="en-GB" sz="2100">
                <a:solidFill>
                  <a:schemeClr val="tx1"/>
                </a:solidFill>
              </a:endParaRPr>
            </a:p>
          </p:txBody>
        </p:sp>
        <p:sp>
          <p:nvSpPr>
            <p:cNvPr id="57" name="Oval 56">
              <a:extLst>
                <a:ext uri="{FF2B5EF4-FFF2-40B4-BE49-F238E27FC236}">
                  <a16:creationId xmlns:a16="http://schemas.microsoft.com/office/drawing/2014/main" id="{55E20D2F-0A0F-40F3-BA3F-1B233E1539AF}"/>
                </a:ext>
              </a:extLst>
            </p:cNvPr>
            <p:cNvSpPr/>
            <p:nvPr/>
          </p:nvSpPr>
          <p:spPr>
            <a:xfrm>
              <a:off x="7092871" y="2950571"/>
              <a:ext cx="179784"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defRPr/>
              </a:pPr>
              <a:endParaRPr lang="en-GB" sz="2100">
                <a:solidFill>
                  <a:schemeClr val="tx1"/>
                </a:solidFill>
              </a:endParaRPr>
            </a:p>
          </p:txBody>
        </p:sp>
        <p:sp>
          <p:nvSpPr>
            <p:cNvPr id="58" name="Oval 57">
              <a:extLst>
                <a:ext uri="{FF2B5EF4-FFF2-40B4-BE49-F238E27FC236}">
                  <a16:creationId xmlns:a16="http://schemas.microsoft.com/office/drawing/2014/main" id="{224D8E45-6E16-4242-A119-ED65C80D8D81}"/>
                </a:ext>
              </a:extLst>
            </p:cNvPr>
            <p:cNvSpPr/>
            <p:nvPr/>
          </p:nvSpPr>
          <p:spPr>
            <a:xfrm>
              <a:off x="7342902" y="2950571"/>
              <a:ext cx="179784"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defRPr/>
              </a:pPr>
              <a:endParaRPr lang="en-GB" sz="2100">
                <a:solidFill>
                  <a:schemeClr val="tx1"/>
                </a:solidFill>
              </a:endParaRPr>
            </a:p>
          </p:txBody>
        </p:sp>
        <p:sp>
          <p:nvSpPr>
            <p:cNvPr id="59" name="Oval 58">
              <a:extLst>
                <a:ext uri="{FF2B5EF4-FFF2-40B4-BE49-F238E27FC236}">
                  <a16:creationId xmlns:a16="http://schemas.microsoft.com/office/drawing/2014/main" id="{641C748A-C20E-4CFA-8BB1-1433B39565C1}"/>
                </a:ext>
              </a:extLst>
            </p:cNvPr>
            <p:cNvSpPr/>
            <p:nvPr/>
          </p:nvSpPr>
          <p:spPr>
            <a:xfrm>
              <a:off x="7829868" y="2945809"/>
              <a:ext cx="179785"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defRPr/>
              </a:pPr>
              <a:endParaRPr lang="en-GB" sz="2100">
                <a:solidFill>
                  <a:schemeClr val="tx1"/>
                </a:solidFill>
              </a:endParaRPr>
            </a:p>
          </p:txBody>
        </p:sp>
        <p:sp>
          <p:nvSpPr>
            <p:cNvPr id="60" name="Oval 59">
              <a:extLst>
                <a:ext uri="{FF2B5EF4-FFF2-40B4-BE49-F238E27FC236}">
                  <a16:creationId xmlns:a16="http://schemas.microsoft.com/office/drawing/2014/main" id="{4E5A3208-32E5-4F71-B9BA-7EE2BC52B683}"/>
                </a:ext>
              </a:extLst>
            </p:cNvPr>
            <p:cNvSpPr/>
            <p:nvPr/>
          </p:nvSpPr>
          <p:spPr>
            <a:xfrm>
              <a:off x="8063230" y="2950571"/>
              <a:ext cx="179785"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defRPr/>
              </a:pPr>
              <a:endParaRPr lang="en-GB" sz="2100">
                <a:solidFill>
                  <a:schemeClr val="tx1"/>
                </a:solidFill>
              </a:endParaRPr>
            </a:p>
          </p:txBody>
        </p:sp>
        <p:sp>
          <p:nvSpPr>
            <p:cNvPr id="61" name="Oval 60">
              <a:extLst>
                <a:ext uri="{FF2B5EF4-FFF2-40B4-BE49-F238E27FC236}">
                  <a16:creationId xmlns:a16="http://schemas.microsoft.com/office/drawing/2014/main" id="{D1C1479B-474C-453F-B2F3-4191F5F303D9}"/>
                </a:ext>
              </a:extLst>
            </p:cNvPr>
            <p:cNvSpPr/>
            <p:nvPr/>
          </p:nvSpPr>
          <p:spPr>
            <a:xfrm>
              <a:off x="8535908" y="2950571"/>
              <a:ext cx="179784"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defRPr/>
              </a:pPr>
              <a:endParaRPr lang="en-GB" sz="2100">
                <a:solidFill>
                  <a:schemeClr val="tx1"/>
                </a:solidFill>
              </a:endParaRPr>
            </a:p>
          </p:txBody>
        </p:sp>
        <p:sp>
          <p:nvSpPr>
            <p:cNvPr id="62" name="Oval 61">
              <a:extLst>
                <a:ext uri="{FF2B5EF4-FFF2-40B4-BE49-F238E27FC236}">
                  <a16:creationId xmlns:a16="http://schemas.microsoft.com/office/drawing/2014/main" id="{FF1E115F-D863-49DA-9375-494B70888B2F}"/>
                </a:ext>
              </a:extLst>
            </p:cNvPr>
            <p:cNvSpPr/>
            <p:nvPr/>
          </p:nvSpPr>
          <p:spPr>
            <a:xfrm>
              <a:off x="8307308" y="2950571"/>
              <a:ext cx="179784"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defRPr/>
              </a:pPr>
              <a:endParaRPr lang="en-GB" sz="2100">
                <a:solidFill>
                  <a:schemeClr val="tx1"/>
                </a:solidFill>
              </a:endParaRPr>
            </a:p>
          </p:txBody>
        </p:sp>
        <p:sp>
          <p:nvSpPr>
            <p:cNvPr id="63" name="Oval 62">
              <a:extLst>
                <a:ext uri="{FF2B5EF4-FFF2-40B4-BE49-F238E27FC236}">
                  <a16:creationId xmlns:a16="http://schemas.microsoft.com/office/drawing/2014/main" id="{35FF03F7-B98E-46A0-A184-2B4F720646EC}"/>
                </a:ext>
              </a:extLst>
            </p:cNvPr>
            <p:cNvSpPr/>
            <p:nvPr/>
          </p:nvSpPr>
          <p:spPr>
            <a:xfrm>
              <a:off x="5202158" y="2641009"/>
              <a:ext cx="179784"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defRPr/>
              </a:pPr>
              <a:endParaRPr lang="en-GB" sz="2100">
                <a:solidFill>
                  <a:schemeClr val="tx1"/>
                </a:solidFill>
              </a:endParaRPr>
            </a:p>
          </p:txBody>
        </p:sp>
        <p:sp>
          <p:nvSpPr>
            <p:cNvPr id="64" name="TextBox 108">
              <a:extLst>
                <a:ext uri="{FF2B5EF4-FFF2-40B4-BE49-F238E27FC236}">
                  <a16:creationId xmlns:a16="http://schemas.microsoft.com/office/drawing/2014/main" id="{FF3E58FD-E689-4DCE-AF20-6011201A7F41}"/>
                </a:ext>
              </a:extLst>
            </p:cNvPr>
            <p:cNvSpPr txBox="1">
              <a:spLocks noChangeArrowheads="1"/>
            </p:cNvSpPr>
            <p:nvPr/>
          </p:nvSpPr>
          <p:spPr bwMode="auto">
            <a:xfrm>
              <a:off x="7609535" y="3424260"/>
              <a:ext cx="8835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buNone/>
              </a:pPr>
              <a:r>
                <a:rPr lang="en-GB" altLang="en-US" sz="2400" b="1" dirty="0">
                  <a:latin typeface="Calibri" panose="020F0502020204030204" pitchFamily="34" charset="0"/>
                  <a:cs typeface="Arial" panose="020B0604020202020204" pitchFamily="34" charset="0"/>
                </a:rPr>
                <a:t>15 - 9</a:t>
              </a:r>
            </a:p>
          </p:txBody>
        </p:sp>
        <p:cxnSp>
          <p:nvCxnSpPr>
            <p:cNvPr id="65" name="Straight Connector 64">
              <a:extLst>
                <a:ext uri="{FF2B5EF4-FFF2-40B4-BE49-F238E27FC236}">
                  <a16:creationId xmlns:a16="http://schemas.microsoft.com/office/drawing/2014/main" id="{2A258692-77E3-4579-875C-F89F3D750B4D}"/>
                </a:ext>
              </a:extLst>
            </p:cNvPr>
            <p:cNvCxnSpPr/>
            <p:nvPr/>
          </p:nvCxnSpPr>
          <p:spPr>
            <a:xfrm>
              <a:off x="7296468" y="2319540"/>
              <a:ext cx="8335" cy="111085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69506F61-2354-42DE-A519-F0EA09DB219C}"/>
                </a:ext>
              </a:extLst>
            </p:cNvPr>
            <p:cNvGrpSpPr/>
            <p:nvPr/>
          </p:nvGrpSpPr>
          <p:grpSpPr>
            <a:xfrm>
              <a:off x="5191863" y="4032775"/>
              <a:ext cx="3508037" cy="679920"/>
              <a:chOff x="5191863" y="4032775"/>
              <a:chExt cx="3508037" cy="679920"/>
            </a:xfrm>
          </p:grpSpPr>
          <p:grpSp>
            <p:nvGrpSpPr>
              <p:cNvPr id="66" name="Group 54">
                <a:extLst>
                  <a:ext uri="{FF2B5EF4-FFF2-40B4-BE49-F238E27FC236}">
                    <a16:creationId xmlns:a16="http://schemas.microsoft.com/office/drawing/2014/main" id="{5DFC0F65-2458-4F36-B79C-982F673147D2}"/>
                  </a:ext>
                </a:extLst>
              </p:cNvPr>
              <p:cNvGrpSpPr>
                <a:grpSpLocks/>
              </p:cNvGrpSpPr>
              <p:nvPr/>
            </p:nvGrpSpPr>
            <p:grpSpPr bwMode="auto">
              <a:xfrm>
                <a:off x="5191863" y="4032775"/>
                <a:ext cx="3508037" cy="679920"/>
                <a:chOff x="1040946" y="3972962"/>
                <a:chExt cx="6236663" cy="906560"/>
              </a:xfrm>
            </p:grpSpPr>
            <p:sp>
              <p:nvSpPr>
                <p:cNvPr id="67" name="Rectangle 52">
                  <a:extLst>
                    <a:ext uri="{FF2B5EF4-FFF2-40B4-BE49-F238E27FC236}">
                      <a16:creationId xmlns:a16="http://schemas.microsoft.com/office/drawing/2014/main" id="{644E6200-6470-4634-98D2-7A72071D539C}"/>
                    </a:ext>
                  </a:extLst>
                </p:cNvPr>
                <p:cNvSpPr>
                  <a:spLocks noChangeArrowheads="1"/>
                </p:cNvSpPr>
                <p:nvPr/>
              </p:nvSpPr>
              <p:spPr bwMode="auto">
                <a:xfrm>
                  <a:off x="1040946" y="4422322"/>
                  <a:ext cx="3376973" cy="457200"/>
                </a:xfrm>
                <a:prstGeom prst="rect">
                  <a:avLst/>
                </a:prstGeom>
                <a:solidFill>
                  <a:srgbClr val="FFFF00"/>
                </a:solidFill>
                <a:ln w="9525" algn="ctr">
                  <a:solidFill>
                    <a:schemeClr val="tx1"/>
                  </a:solidFill>
                  <a:round/>
                  <a:headEnd/>
                  <a:tailEnd/>
                </a:ln>
              </p:spPr>
              <p:txBody>
                <a:bodyPr/>
                <a:lstStyle>
                  <a:lvl1pPr marL="742950" indent="-285750" eaLnBrk="0" hangingPunct="0">
                    <a:defRPr>
                      <a:solidFill>
                        <a:schemeClr val="bg1"/>
                      </a:solidFill>
                      <a:latin typeface="Gill Sans MT" panose="020B0502020104020203" pitchFamily="34" charset="0"/>
                      <a:ea typeface="Microsoft YaHei" panose="020B0503020204020204" pitchFamily="34" charset="-122"/>
                    </a:defRPr>
                  </a:lvl1pPr>
                  <a:lvl2pPr eaLnBrk="0" hangingPunct="0">
                    <a:defRPr>
                      <a:solidFill>
                        <a:schemeClr val="bg1"/>
                      </a:solidFill>
                      <a:latin typeface="Gill Sans MT" panose="020B0502020104020203" pitchFamily="34" charset="0"/>
                      <a:ea typeface="Microsoft YaHei" panose="020B0503020204020204" pitchFamily="34" charset="-122"/>
                    </a:defRPr>
                  </a:lvl2pPr>
                  <a:lvl3pPr eaLnBrk="0" hangingPunct="0">
                    <a:defRPr>
                      <a:solidFill>
                        <a:schemeClr val="bg1"/>
                      </a:solidFill>
                      <a:latin typeface="Gill Sans MT" panose="020B0502020104020203" pitchFamily="34" charset="0"/>
                      <a:ea typeface="Microsoft YaHei" panose="020B0503020204020204" pitchFamily="34" charset="-122"/>
                    </a:defRPr>
                  </a:lvl3pPr>
                  <a:lvl4pPr eaLnBrk="0" hangingPunct="0">
                    <a:defRPr>
                      <a:solidFill>
                        <a:schemeClr val="bg1"/>
                      </a:solidFill>
                      <a:latin typeface="Gill Sans MT" panose="020B0502020104020203" pitchFamily="34" charset="0"/>
                      <a:ea typeface="Microsoft YaHei" panose="020B0503020204020204" pitchFamily="34" charset="-122"/>
                    </a:defRPr>
                  </a:lvl4pPr>
                  <a:lvl5pPr eaLnBrk="0" hangingPunct="0">
                    <a:defRPr>
                      <a:solidFill>
                        <a:schemeClr val="bg1"/>
                      </a:solidFill>
                      <a:latin typeface="Gill Sans MT" panose="020B0502020104020203"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Gill Sans MT" panose="020B0502020104020203"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Gill Sans MT" panose="020B0502020104020203"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Gill Sans MT" panose="020B0502020104020203"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Gill Sans MT" panose="020B0502020104020203" pitchFamily="34" charset="0"/>
                      <a:ea typeface="Microsoft YaHei" panose="020B0503020204020204" pitchFamily="34" charset="-122"/>
                    </a:defRPr>
                  </a:lvl9pPr>
                </a:lstStyle>
                <a:p>
                  <a:pPr marL="457200" indent="0" algn="ctr" eaLnBrk="1" hangingPunct="1">
                    <a:spcBef>
                      <a:spcPct val="20000"/>
                    </a:spcBef>
                    <a:buClr>
                      <a:srgbClr val="00628C"/>
                    </a:buClr>
                    <a:buNone/>
                  </a:pPr>
                  <a:endParaRPr lang="en-GB" altLang="en-US" sz="2100" dirty="0">
                    <a:solidFill>
                      <a:schemeClr val="tx1"/>
                    </a:solidFill>
                    <a:latin typeface="Arial" panose="020B0604020202020204" pitchFamily="34" charset="0"/>
                    <a:cs typeface="Arial" panose="020B0604020202020204" pitchFamily="34" charset="0"/>
                  </a:endParaRPr>
                </a:p>
              </p:txBody>
            </p:sp>
            <p:sp>
              <p:nvSpPr>
                <p:cNvPr id="68" name="Rectangle 53">
                  <a:extLst>
                    <a:ext uri="{FF2B5EF4-FFF2-40B4-BE49-F238E27FC236}">
                      <a16:creationId xmlns:a16="http://schemas.microsoft.com/office/drawing/2014/main" id="{A88FEA82-100C-4448-989B-9A01E0BCD454}"/>
                    </a:ext>
                  </a:extLst>
                </p:cNvPr>
                <p:cNvSpPr>
                  <a:spLocks noChangeArrowheads="1"/>
                </p:cNvSpPr>
                <p:nvPr/>
              </p:nvSpPr>
              <p:spPr bwMode="auto">
                <a:xfrm>
                  <a:off x="1040946" y="3972962"/>
                  <a:ext cx="6236663" cy="457200"/>
                </a:xfrm>
                <a:prstGeom prst="rect">
                  <a:avLst/>
                </a:prstGeom>
                <a:solidFill>
                  <a:srgbClr val="00B0F0"/>
                </a:solidFill>
                <a:ln w="9525" algn="ctr">
                  <a:solidFill>
                    <a:schemeClr val="tx1"/>
                  </a:solidFill>
                  <a:round/>
                  <a:headEnd/>
                  <a:tailEnd/>
                </a:ln>
              </p:spPr>
              <p:txBody>
                <a:bodyPr/>
                <a:lstStyle>
                  <a:lvl1pPr marL="742950" indent="-285750" eaLnBrk="0" hangingPunct="0">
                    <a:defRPr>
                      <a:solidFill>
                        <a:schemeClr val="bg1"/>
                      </a:solidFill>
                      <a:latin typeface="Gill Sans MT" panose="020B0502020104020203" pitchFamily="34" charset="0"/>
                      <a:ea typeface="Microsoft YaHei" panose="020B0503020204020204" pitchFamily="34" charset="-122"/>
                    </a:defRPr>
                  </a:lvl1pPr>
                  <a:lvl2pPr eaLnBrk="0" hangingPunct="0">
                    <a:defRPr>
                      <a:solidFill>
                        <a:schemeClr val="bg1"/>
                      </a:solidFill>
                      <a:latin typeface="Gill Sans MT" panose="020B0502020104020203" pitchFamily="34" charset="0"/>
                      <a:ea typeface="Microsoft YaHei" panose="020B0503020204020204" pitchFamily="34" charset="-122"/>
                    </a:defRPr>
                  </a:lvl2pPr>
                  <a:lvl3pPr eaLnBrk="0" hangingPunct="0">
                    <a:defRPr>
                      <a:solidFill>
                        <a:schemeClr val="bg1"/>
                      </a:solidFill>
                      <a:latin typeface="Gill Sans MT" panose="020B0502020104020203" pitchFamily="34" charset="0"/>
                      <a:ea typeface="Microsoft YaHei" panose="020B0503020204020204" pitchFamily="34" charset="-122"/>
                    </a:defRPr>
                  </a:lvl3pPr>
                  <a:lvl4pPr eaLnBrk="0" hangingPunct="0">
                    <a:defRPr>
                      <a:solidFill>
                        <a:schemeClr val="bg1"/>
                      </a:solidFill>
                      <a:latin typeface="Gill Sans MT" panose="020B0502020104020203" pitchFamily="34" charset="0"/>
                      <a:ea typeface="Microsoft YaHei" panose="020B0503020204020204" pitchFamily="34" charset="-122"/>
                    </a:defRPr>
                  </a:lvl4pPr>
                  <a:lvl5pPr eaLnBrk="0" hangingPunct="0">
                    <a:defRPr>
                      <a:solidFill>
                        <a:schemeClr val="bg1"/>
                      </a:solidFill>
                      <a:latin typeface="Gill Sans MT" panose="020B0502020104020203"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Gill Sans MT" panose="020B0502020104020203"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Gill Sans MT" panose="020B0502020104020203"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Gill Sans MT" panose="020B0502020104020203"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Gill Sans MT" panose="020B0502020104020203" pitchFamily="34" charset="0"/>
                      <a:ea typeface="Microsoft YaHei" panose="020B0503020204020204" pitchFamily="34" charset="-122"/>
                    </a:defRPr>
                  </a:lvl9pPr>
                </a:lstStyle>
                <a:p>
                  <a:pPr marL="457200" indent="0" algn="ctr" eaLnBrk="1" hangingPunct="1">
                    <a:spcBef>
                      <a:spcPct val="20000"/>
                    </a:spcBef>
                    <a:buClr>
                      <a:srgbClr val="00628C"/>
                    </a:buClr>
                    <a:buNone/>
                  </a:pPr>
                  <a:endParaRPr lang="en-GB" altLang="en-US" sz="2100" dirty="0">
                    <a:solidFill>
                      <a:schemeClr val="tx1"/>
                    </a:solidFill>
                    <a:latin typeface="Arial" panose="020B0604020202020204" pitchFamily="34" charset="0"/>
                    <a:cs typeface="Arial" panose="020B0604020202020204" pitchFamily="34" charset="0"/>
                  </a:endParaRPr>
                </a:p>
              </p:txBody>
            </p:sp>
          </p:grpSp>
          <p:sp>
            <p:nvSpPr>
              <p:cNvPr id="69" name="Rectangle 52">
                <a:extLst>
                  <a:ext uri="{FF2B5EF4-FFF2-40B4-BE49-F238E27FC236}">
                    <a16:creationId xmlns:a16="http://schemas.microsoft.com/office/drawing/2014/main" id="{C0D2AED2-29EF-4760-AD67-3E8462D6A514}"/>
                  </a:ext>
                </a:extLst>
              </p:cNvPr>
              <p:cNvSpPr>
                <a:spLocks noChangeArrowheads="1"/>
              </p:cNvSpPr>
              <p:nvPr/>
            </p:nvSpPr>
            <p:spPr bwMode="auto">
              <a:xfrm>
                <a:off x="7044055" y="4369794"/>
                <a:ext cx="1655845" cy="342900"/>
              </a:xfrm>
              <a:prstGeom prst="rect">
                <a:avLst/>
              </a:prstGeom>
              <a:solidFill>
                <a:schemeClr val="bg1"/>
              </a:solidFill>
              <a:ln w="9525" algn="ctr">
                <a:solidFill>
                  <a:schemeClr val="tx1"/>
                </a:solidFill>
                <a:round/>
                <a:headEnd/>
                <a:tailEnd/>
              </a:ln>
            </p:spPr>
            <p:txBody>
              <a:bodyPr/>
              <a:lstStyle>
                <a:lvl1pPr marL="742950" indent="-285750" eaLnBrk="0" hangingPunct="0">
                  <a:defRPr>
                    <a:solidFill>
                      <a:schemeClr val="bg1"/>
                    </a:solidFill>
                    <a:latin typeface="Gill Sans MT" panose="020B0502020104020203" pitchFamily="34" charset="0"/>
                    <a:ea typeface="Microsoft YaHei" panose="020B0503020204020204" pitchFamily="34" charset="-122"/>
                  </a:defRPr>
                </a:lvl1pPr>
                <a:lvl2pPr eaLnBrk="0" hangingPunct="0">
                  <a:defRPr>
                    <a:solidFill>
                      <a:schemeClr val="bg1"/>
                    </a:solidFill>
                    <a:latin typeface="Gill Sans MT" panose="020B0502020104020203" pitchFamily="34" charset="0"/>
                    <a:ea typeface="Microsoft YaHei" panose="020B0503020204020204" pitchFamily="34" charset="-122"/>
                  </a:defRPr>
                </a:lvl2pPr>
                <a:lvl3pPr eaLnBrk="0" hangingPunct="0">
                  <a:defRPr>
                    <a:solidFill>
                      <a:schemeClr val="bg1"/>
                    </a:solidFill>
                    <a:latin typeface="Gill Sans MT" panose="020B0502020104020203" pitchFamily="34" charset="0"/>
                    <a:ea typeface="Microsoft YaHei" panose="020B0503020204020204" pitchFamily="34" charset="-122"/>
                  </a:defRPr>
                </a:lvl3pPr>
                <a:lvl4pPr eaLnBrk="0" hangingPunct="0">
                  <a:defRPr>
                    <a:solidFill>
                      <a:schemeClr val="bg1"/>
                    </a:solidFill>
                    <a:latin typeface="Gill Sans MT" panose="020B0502020104020203" pitchFamily="34" charset="0"/>
                    <a:ea typeface="Microsoft YaHei" panose="020B0503020204020204" pitchFamily="34" charset="-122"/>
                  </a:defRPr>
                </a:lvl4pPr>
                <a:lvl5pPr eaLnBrk="0" hangingPunct="0">
                  <a:defRPr>
                    <a:solidFill>
                      <a:schemeClr val="bg1"/>
                    </a:solidFill>
                    <a:latin typeface="Gill Sans MT" panose="020B0502020104020203"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Gill Sans MT" panose="020B0502020104020203"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Gill Sans MT" panose="020B0502020104020203"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Gill Sans MT" panose="020B0502020104020203"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Gill Sans MT" panose="020B0502020104020203" pitchFamily="34" charset="0"/>
                    <a:ea typeface="Microsoft YaHei" panose="020B0503020204020204" pitchFamily="34" charset="-122"/>
                  </a:defRPr>
                </a:lvl9pPr>
              </a:lstStyle>
              <a:p>
                <a:pPr algn="ctr" eaLnBrk="1" hangingPunct="1">
                  <a:spcBef>
                    <a:spcPct val="20000"/>
                  </a:spcBef>
                  <a:buClr>
                    <a:srgbClr val="00628C"/>
                  </a:buClr>
                </a:pPr>
                <a:endParaRPr lang="en-GB" altLang="en-US" sz="2100" dirty="0">
                  <a:solidFill>
                    <a:schemeClr val="tx1"/>
                  </a:solidFill>
                  <a:latin typeface="Arial" panose="020B0604020202020204" pitchFamily="34" charset="0"/>
                  <a:cs typeface="Arial" panose="020B0604020202020204" pitchFamily="34" charset="0"/>
                </a:endParaRPr>
              </a:p>
            </p:txBody>
          </p:sp>
        </p:grpSp>
        <p:sp>
          <p:nvSpPr>
            <p:cNvPr id="3" name="TextBox 2">
              <a:extLst>
                <a:ext uri="{FF2B5EF4-FFF2-40B4-BE49-F238E27FC236}">
                  <a16:creationId xmlns:a16="http://schemas.microsoft.com/office/drawing/2014/main" id="{921AD94B-7A58-449A-81AF-7D436B3AB082}"/>
                </a:ext>
              </a:extLst>
            </p:cNvPr>
            <p:cNvSpPr txBox="1"/>
            <p:nvPr/>
          </p:nvSpPr>
          <p:spPr>
            <a:xfrm flipH="1">
              <a:off x="7716591" y="4310411"/>
              <a:ext cx="358081" cy="461665"/>
            </a:xfrm>
            <a:prstGeom prst="rect">
              <a:avLst/>
            </a:prstGeom>
            <a:noFill/>
          </p:spPr>
          <p:txBody>
            <a:bodyPr wrap="square" rtlCol="0">
              <a:spAutoFit/>
            </a:bodyPr>
            <a:lstStyle/>
            <a:p>
              <a:pPr>
                <a:buNone/>
              </a:pPr>
              <a:r>
                <a:rPr lang="en-GB" sz="2400" dirty="0">
                  <a:latin typeface="Calibri" panose="020F0502020204030204" pitchFamily="34" charset="0"/>
                  <a:cs typeface="Calibri" panose="020F0502020204030204" pitchFamily="34" charset="0"/>
                </a:rPr>
                <a:t>6</a:t>
              </a:r>
            </a:p>
          </p:txBody>
        </p:sp>
        <p:sp>
          <p:nvSpPr>
            <p:cNvPr id="5" name="TextBox 4">
              <a:extLst>
                <a:ext uri="{FF2B5EF4-FFF2-40B4-BE49-F238E27FC236}">
                  <a16:creationId xmlns:a16="http://schemas.microsoft.com/office/drawing/2014/main" id="{D605B907-88D5-4489-8E13-3C123A01C68B}"/>
                </a:ext>
              </a:extLst>
            </p:cNvPr>
            <p:cNvSpPr txBox="1"/>
            <p:nvPr/>
          </p:nvSpPr>
          <p:spPr>
            <a:xfrm flipH="1">
              <a:off x="5993529" y="4304666"/>
              <a:ext cx="358081" cy="461665"/>
            </a:xfrm>
            <a:prstGeom prst="rect">
              <a:avLst/>
            </a:prstGeom>
            <a:noFill/>
          </p:spPr>
          <p:txBody>
            <a:bodyPr wrap="square" rtlCol="0">
              <a:spAutoFit/>
            </a:bodyPr>
            <a:lstStyle/>
            <a:p>
              <a:pPr>
                <a:buNone/>
              </a:pPr>
              <a:r>
                <a:rPr lang="en-GB" sz="2400" dirty="0">
                  <a:latin typeface="Calibri" panose="020F0502020204030204" pitchFamily="34" charset="0"/>
                  <a:cs typeface="Calibri" panose="020F0502020204030204" pitchFamily="34" charset="0"/>
                </a:rPr>
                <a:t>9</a:t>
              </a:r>
            </a:p>
          </p:txBody>
        </p:sp>
        <p:sp>
          <p:nvSpPr>
            <p:cNvPr id="6" name="TextBox 5">
              <a:extLst>
                <a:ext uri="{FF2B5EF4-FFF2-40B4-BE49-F238E27FC236}">
                  <a16:creationId xmlns:a16="http://schemas.microsoft.com/office/drawing/2014/main" id="{42D99069-B95B-4880-B1B9-8F6468B53B41}"/>
                </a:ext>
              </a:extLst>
            </p:cNvPr>
            <p:cNvSpPr txBox="1"/>
            <p:nvPr/>
          </p:nvSpPr>
          <p:spPr>
            <a:xfrm flipH="1">
              <a:off x="6760573" y="3994099"/>
              <a:ext cx="528915" cy="461665"/>
            </a:xfrm>
            <a:prstGeom prst="rect">
              <a:avLst/>
            </a:prstGeom>
            <a:noFill/>
          </p:spPr>
          <p:txBody>
            <a:bodyPr wrap="square" rtlCol="0">
              <a:spAutoFit/>
            </a:bodyPr>
            <a:lstStyle/>
            <a:p>
              <a:pPr>
                <a:buNone/>
              </a:pPr>
              <a:r>
                <a:rPr lang="en-GB" sz="2400" dirty="0">
                  <a:latin typeface="Calibri" panose="020F0502020204030204" pitchFamily="34" charset="0"/>
                  <a:cs typeface="Calibri" panose="020F0502020204030204" pitchFamily="34" charset="0"/>
                </a:rPr>
                <a:t>15</a:t>
              </a:r>
            </a:p>
          </p:txBody>
        </p:sp>
      </p:grpSp>
    </p:spTree>
    <p:extLst>
      <p:ext uri="{BB962C8B-B14F-4D97-AF65-F5344CB8AC3E}">
        <p14:creationId xmlns:p14="http://schemas.microsoft.com/office/powerpoint/2010/main" val="29066185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
            <a:extLst>
              <a:ext uri="{FF2B5EF4-FFF2-40B4-BE49-F238E27FC236}">
                <a16:creationId xmlns:a16="http://schemas.microsoft.com/office/drawing/2014/main" id="{6D25FAA4-59D7-4800-ABF0-E494F248C441}"/>
              </a:ext>
            </a:extLst>
          </p:cNvPr>
          <p:cNvGrpSpPr>
            <a:grpSpLocks/>
          </p:cNvGrpSpPr>
          <p:nvPr/>
        </p:nvGrpSpPr>
        <p:grpSpPr bwMode="auto">
          <a:xfrm>
            <a:off x="647861" y="1185091"/>
            <a:ext cx="2862377" cy="1649194"/>
            <a:chOff x="2241551" y="2970213"/>
            <a:chExt cx="3200400" cy="1371600"/>
          </a:xfrm>
        </p:grpSpPr>
        <p:grpSp>
          <p:nvGrpSpPr>
            <p:cNvPr id="19471" name="Group 12">
              <a:extLst>
                <a:ext uri="{FF2B5EF4-FFF2-40B4-BE49-F238E27FC236}">
                  <a16:creationId xmlns:a16="http://schemas.microsoft.com/office/drawing/2014/main" id="{7F9B352D-62D4-44EA-9BAE-64D60ABEDD85}"/>
                </a:ext>
              </a:extLst>
            </p:cNvPr>
            <p:cNvGrpSpPr>
              <a:grpSpLocks/>
            </p:cNvGrpSpPr>
            <p:nvPr/>
          </p:nvGrpSpPr>
          <p:grpSpPr bwMode="auto">
            <a:xfrm>
              <a:off x="2241551" y="2970213"/>
              <a:ext cx="3200400" cy="1371600"/>
              <a:chOff x="1524000" y="2895600"/>
              <a:chExt cx="3675993" cy="1245476"/>
            </a:xfrm>
          </p:grpSpPr>
          <p:sp>
            <p:nvSpPr>
              <p:cNvPr id="14" name="Rectangle 13">
                <a:extLst>
                  <a:ext uri="{FF2B5EF4-FFF2-40B4-BE49-F238E27FC236}">
                    <a16:creationId xmlns:a16="http://schemas.microsoft.com/office/drawing/2014/main" id="{D99577C0-642B-4A09-AF8C-7EF22801EEEA}"/>
                  </a:ext>
                </a:extLst>
              </p:cNvPr>
              <p:cNvSpPr>
                <a:spLocks noChangeAspect="1"/>
              </p:cNvSpPr>
              <p:nvPr/>
            </p:nvSpPr>
            <p:spPr>
              <a:xfrm>
                <a:off x="1524000" y="2895600"/>
                <a:ext cx="2133272" cy="6094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00"/>
              </a:p>
            </p:txBody>
          </p:sp>
          <p:sp>
            <p:nvSpPr>
              <p:cNvPr id="15" name="Rectangle 14">
                <a:extLst>
                  <a:ext uri="{FF2B5EF4-FFF2-40B4-BE49-F238E27FC236}">
                    <a16:creationId xmlns:a16="http://schemas.microsoft.com/office/drawing/2014/main" id="{A5A7D3E5-5BEA-41B3-8D2B-28EEEE6F562E}"/>
                  </a:ext>
                </a:extLst>
              </p:cNvPr>
              <p:cNvSpPr/>
              <p:nvPr/>
            </p:nvSpPr>
            <p:spPr>
              <a:xfrm>
                <a:off x="3675484" y="2895600"/>
                <a:ext cx="1524509" cy="6094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00"/>
              </a:p>
            </p:txBody>
          </p:sp>
          <p:sp>
            <p:nvSpPr>
              <p:cNvPr id="16" name="Rectangle 15">
                <a:extLst>
                  <a:ext uri="{FF2B5EF4-FFF2-40B4-BE49-F238E27FC236}">
                    <a16:creationId xmlns:a16="http://schemas.microsoft.com/office/drawing/2014/main" id="{3FCE0C17-1572-413F-B3CB-F8A4C30DD46E}"/>
                  </a:ext>
                </a:extLst>
              </p:cNvPr>
              <p:cNvSpPr/>
              <p:nvPr/>
            </p:nvSpPr>
            <p:spPr>
              <a:xfrm>
                <a:off x="1524000" y="3531626"/>
                <a:ext cx="3675993" cy="60945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00"/>
              </a:p>
            </p:txBody>
          </p:sp>
        </p:grpSp>
        <p:grpSp>
          <p:nvGrpSpPr>
            <p:cNvPr id="19472" name="Group 1">
              <a:extLst>
                <a:ext uri="{FF2B5EF4-FFF2-40B4-BE49-F238E27FC236}">
                  <a16:creationId xmlns:a16="http://schemas.microsoft.com/office/drawing/2014/main" id="{03F533DB-5D4C-4D1F-BC1D-B339B1D98C65}"/>
                </a:ext>
              </a:extLst>
            </p:cNvPr>
            <p:cNvGrpSpPr>
              <a:grpSpLocks/>
            </p:cNvGrpSpPr>
            <p:nvPr/>
          </p:nvGrpSpPr>
          <p:grpSpPr bwMode="auto">
            <a:xfrm>
              <a:off x="2761457" y="3135313"/>
              <a:ext cx="2417763" cy="1115724"/>
              <a:chOff x="3000376" y="3108325"/>
              <a:chExt cx="2417763" cy="1115724"/>
            </a:xfrm>
          </p:grpSpPr>
          <p:sp>
            <p:nvSpPr>
              <p:cNvPr id="19473" name="TextBox 16">
                <a:extLst>
                  <a:ext uri="{FF2B5EF4-FFF2-40B4-BE49-F238E27FC236}">
                    <a16:creationId xmlns:a16="http://schemas.microsoft.com/office/drawing/2014/main" id="{1359CB27-F924-49D0-88A1-B3FC7B73090E}"/>
                  </a:ext>
                </a:extLst>
              </p:cNvPr>
              <p:cNvSpPr txBox="1">
                <a:spLocks noChangeArrowheads="1"/>
              </p:cNvSpPr>
              <p:nvPr/>
            </p:nvSpPr>
            <p:spPr bwMode="auto">
              <a:xfrm>
                <a:off x="3000376" y="3122613"/>
                <a:ext cx="942974" cy="39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1500" b="1"/>
                  <a:t>Part</a:t>
                </a:r>
              </a:p>
            </p:txBody>
          </p:sp>
          <p:sp>
            <p:nvSpPr>
              <p:cNvPr id="19474" name="TextBox 17">
                <a:extLst>
                  <a:ext uri="{FF2B5EF4-FFF2-40B4-BE49-F238E27FC236}">
                    <a16:creationId xmlns:a16="http://schemas.microsoft.com/office/drawing/2014/main" id="{84F85A14-8633-4070-A625-A3D221285660}"/>
                  </a:ext>
                </a:extLst>
              </p:cNvPr>
              <p:cNvSpPr txBox="1">
                <a:spLocks noChangeArrowheads="1"/>
              </p:cNvSpPr>
              <p:nvPr/>
            </p:nvSpPr>
            <p:spPr bwMode="auto">
              <a:xfrm>
                <a:off x="4475165" y="3108325"/>
                <a:ext cx="942974" cy="39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1500" b="1"/>
                  <a:t>Part</a:t>
                </a:r>
              </a:p>
            </p:txBody>
          </p:sp>
          <p:sp>
            <p:nvSpPr>
              <p:cNvPr id="19475" name="TextBox 18">
                <a:extLst>
                  <a:ext uri="{FF2B5EF4-FFF2-40B4-BE49-F238E27FC236}">
                    <a16:creationId xmlns:a16="http://schemas.microsoft.com/office/drawing/2014/main" id="{C07B3443-F087-41C2-88B7-0AC0BCC383C9}"/>
                  </a:ext>
                </a:extLst>
              </p:cNvPr>
              <p:cNvSpPr txBox="1">
                <a:spLocks noChangeArrowheads="1"/>
              </p:cNvSpPr>
              <p:nvPr/>
            </p:nvSpPr>
            <p:spPr bwMode="auto">
              <a:xfrm>
                <a:off x="3452559" y="3827033"/>
                <a:ext cx="1381403" cy="39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1500" b="1" dirty="0"/>
                  <a:t>Whole</a:t>
                </a:r>
              </a:p>
            </p:txBody>
          </p:sp>
        </p:grpSp>
      </p:grpSp>
      <p:sp>
        <p:nvSpPr>
          <p:cNvPr id="19462" name="Rectangle 10">
            <a:extLst>
              <a:ext uri="{FF2B5EF4-FFF2-40B4-BE49-F238E27FC236}">
                <a16:creationId xmlns:a16="http://schemas.microsoft.com/office/drawing/2014/main" id="{46E84B98-AAAA-48C4-8941-7AA5D8DB26F9}"/>
              </a:ext>
            </a:extLst>
          </p:cNvPr>
          <p:cNvSpPr>
            <a:spLocks noChangeArrowheads="1"/>
          </p:cNvSpPr>
          <p:nvPr/>
        </p:nvSpPr>
        <p:spPr bwMode="auto">
          <a:xfrm>
            <a:off x="4572000" y="5715253"/>
            <a:ext cx="4572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963">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US" altLang="en-US" sz="2100" dirty="0">
                <a:ea typeface="MS PGothic" panose="020B0600070205080204" pitchFamily="34" charset="-128"/>
              </a:rPr>
              <a:t>53 - 18 =</a:t>
            </a:r>
          </a:p>
          <a:p>
            <a:pPr algn="ctr">
              <a:spcBef>
                <a:spcPct val="0"/>
              </a:spcBef>
              <a:buClrTx/>
              <a:buFontTx/>
              <a:buNone/>
            </a:pPr>
            <a:endParaRPr lang="en-US" altLang="en-US" sz="1400" dirty="0">
              <a:ea typeface="MS PGothic" panose="020B0600070205080204" pitchFamily="34" charset="-128"/>
            </a:endParaRPr>
          </a:p>
          <a:p>
            <a:pPr>
              <a:spcBef>
                <a:spcPct val="0"/>
              </a:spcBef>
              <a:buClrTx/>
              <a:buFontTx/>
              <a:buNone/>
            </a:pPr>
            <a:r>
              <a:rPr lang="en-US" altLang="en-US" sz="2100" dirty="0">
                <a:ea typeface="MS PGothic" panose="020B0600070205080204" pitchFamily="34" charset="-128"/>
              </a:rPr>
              <a:t>minuend – subtrahend  = difference</a:t>
            </a:r>
          </a:p>
        </p:txBody>
      </p:sp>
      <p:grpSp>
        <p:nvGrpSpPr>
          <p:cNvPr id="2" name="Group 1">
            <a:extLst>
              <a:ext uri="{FF2B5EF4-FFF2-40B4-BE49-F238E27FC236}">
                <a16:creationId xmlns:a16="http://schemas.microsoft.com/office/drawing/2014/main" id="{85E087E6-3678-4EB8-859A-9F3FE8A45EC8}"/>
              </a:ext>
            </a:extLst>
          </p:cNvPr>
          <p:cNvGrpSpPr/>
          <p:nvPr/>
        </p:nvGrpSpPr>
        <p:grpSpPr>
          <a:xfrm>
            <a:off x="175085" y="3485610"/>
            <a:ext cx="4248150" cy="3183750"/>
            <a:chOff x="4605295" y="245178"/>
            <a:chExt cx="4248150" cy="3183750"/>
          </a:xfrm>
        </p:grpSpPr>
        <p:grpSp>
          <p:nvGrpSpPr>
            <p:cNvPr id="23" name="Group 5">
              <a:extLst>
                <a:ext uri="{FF2B5EF4-FFF2-40B4-BE49-F238E27FC236}">
                  <a16:creationId xmlns:a16="http://schemas.microsoft.com/office/drawing/2014/main" id="{CC1610CF-8182-4DDF-93D4-7EADDAB333C7}"/>
                </a:ext>
              </a:extLst>
            </p:cNvPr>
            <p:cNvGrpSpPr>
              <a:grpSpLocks/>
            </p:cNvGrpSpPr>
            <p:nvPr/>
          </p:nvGrpSpPr>
          <p:grpSpPr bwMode="auto">
            <a:xfrm>
              <a:off x="5025677" y="245178"/>
              <a:ext cx="3395968" cy="1974289"/>
              <a:chOff x="6160525" y="2846670"/>
              <a:chExt cx="3694694" cy="1518955"/>
            </a:xfrm>
          </p:grpSpPr>
          <p:grpSp>
            <p:nvGrpSpPr>
              <p:cNvPr id="24" name="Group 8">
                <a:extLst>
                  <a:ext uri="{FF2B5EF4-FFF2-40B4-BE49-F238E27FC236}">
                    <a16:creationId xmlns:a16="http://schemas.microsoft.com/office/drawing/2014/main" id="{8158798C-16C2-4D26-AEC5-8100F8ED2AD6}"/>
                  </a:ext>
                </a:extLst>
              </p:cNvPr>
              <p:cNvGrpSpPr>
                <a:grpSpLocks/>
              </p:cNvGrpSpPr>
              <p:nvPr/>
            </p:nvGrpSpPr>
            <p:grpSpPr bwMode="auto">
              <a:xfrm>
                <a:off x="6160525" y="2846670"/>
                <a:ext cx="3694694" cy="1518955"/>
                <a:chOff x="1477769" y="2761795"/>
                <a:chExt cx="4243743" cy="1379281"/>
              </a:xfrm>
            </p:grpSpPr>
            <p:sp>
              <p:nvSpPr>
                <p:cNvPr id="29" name="Rectangle 28">
                  <a:extLst>
                    <a:ext uri="{FF2B5EF4-FFF2-40B4-BE49-F238E27FC236}">
                      <a16:creationId xmlns:a16="http://schemas.microsoft.com/office/drawing/2014/main" id="{9E13032E-E3E0-4E4F-AD64-E4E2C43BD59D}"/>
                    </a:ext>
                  </a:extLst>
                </p:cNvPr>
                <p:cNvSpPr>
                  <a:spLocks noChangeAspect="1"/>
                </p:cNvSpPr>
                <p:nvPr/>
              </p:nvSpPr>
              <p:spPr>
                <a:xfrm>
                  <a:off x="1477769" y="2895600"/>
                  <a:ext cx="2132592" cy="60998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00"/>
                </a:p>
              </p:txBody>
            </p:sp>
            <p:sp>
              <p:nvSpPr>
                <p:cNvPr id="30" name="Rectangle 29">
                  <a:extLst>
                    <a:ext uri="{FF2B5EF4-FFF2-40B4-BE49-F238E27FC236}">
                      <a16:creationId xmlns:a16="http://schemas.microsoft.com/office/drawing/2014/main" id="{39401DA9-0A31-4A58-A823-F4F7FA8A5054}"/>
                    </a:ext>
                  </a:extLst>
                </p:cNvPr>
                <p:cNvSpPr/>
                <p:nvPr/>
              </p:nvSpPr>
              <p:spPr>
                <a:xfrm>
                  <a:off x="4197949" y="2761795"/>
                  <a:ext cx="1523563" cy="60998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00"/>
                </a:p>
              </p:txBody>
            </p:sp>
            <p:sp>
              <p:nvSpPr>
                <p:cNvPr id="31" name="Rectangle 30">
                  <a:extLst>
                    <a:ext uri="{FF2B5EF4-FFF2-40B4-BE49-F238E27FC236}">
                      <a16:creationId xmlns:a16="http://schemas.microsoft.com/office/drawing/2014/main" id="{A4DB727A-30A6-4BE2-B421-1619A3E3F249}"/>
                    </a:ext>
                  </a:extLst>
                </p:cNvPr>
                <p:cNvSpPr/>
                <p:nvPr/>
              </p:nvSpPr>
              <p:spPr>
                <a:xfrm>
                  <a:off x="1524000" y="3531092"/>
                  <a:ext cx="3675993" cy="60998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00"/>
                </a:p>
              </p:txBody>
            </p:sp>
          </p:grpSp>
          <p:grpSp>
            <p:nvGrpSpPr>
              <p:cNvPr id="25" name="Group 4">
                <a:extLst>
                  <a:ext uri="{FF2B5EF4-FFF2-40B4-BE49-F238E27FC236}">
                    <a16:creationId xmlns:a16="http://schemas.microsoft.com/office/drawing/2014/main" id="{7A371D5A-8842-4DB2-8233-CDD2EC3AEED4}"/>
                  </a:ext>
                </a:extLst>
              </p:cNvPr>
              <p:cNvGrpSpPr>
                <a:grpSpLocks/>
              </p:cNvGrpSpPr>
              <p:nvPr/>
            </p:nvGrpSpPr>
            <p:grpSpPr bwMode="auto">
              <a:xfrm>
                <a:off x="6552237" y="3075339"/>
                <a:ext cx="3260050" cy="1022982"/>
                <a:chOff x="6552237" y="3075339"/>
                <a:chExt cx="3260050" cy="1022982"/>
              </a:xfrm>
            </p:grpSpPr>
            <p:sp>
              <p:nvSpPr>
                <p:cNvPr id="26" name="TextBox 33">
                  <a:extLst>
                    <a:ext uri="{FF2B5EF4-FFF2-40B4-BE49-F238E27FC236}">
                      <a16:creationId xmlns:a16="http://schemas.microsoft.com/office/drawing/2014/main" id="{FE7EFE3D-55F9-48BB-B872-E6A325076A86}"/>
                    </a:ext>
                  </a:extLst>
                </p:cNvPr>
                <p:cNvSpPr txBox="1">
                  <a:spLocks noChangeArrowheads="1"/>
                </p:cNvSpPr>
                <p:nvPr/>
              </p:nvSpPr>
              <p:spPr bwMode="auto">
                <a:xfrm>
                  <a:off x="6552237" y="3170238"/>
                  <a:ext cx="1222374" cy="24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1500" b="1" dirty="0"/>
                    <a:t>Augend</a:t>
                  </a:r>
                </a:p>
              </p:txBody>
            </p:sp>
            <p:sp>
              <p:nvSpPr>
                <p:cNvPr id="27" name="TextBox 34">
                  <a:extLst>
                    <a:ext uri="{FF2B5EF4-FFF2-40B4-BE49-F238E27FC236}">
                      <a16:creationId xmlns:a16="http://schemas.microsoft.com/office/drawing/2014/main" id="{FC8F97E5-CC0A-476D-BD65-6594B67CE008}"/>
                    </a:ext>
                  </a:extLst>
                </p:cNvPr>
                <p:cNvSpPr txBox="1">
                  <a:spLocks noChangeArrowheads="1"/>
                </p:cNvSpPr>
                <p:nvPr/>
              </p:nvSpPr>
              <p:spPr bwMode="auto">
                <a:xfrm>
                  <a:off x="8589914" y="3075339"/>
                  <a:ext cx="1222373" cy="24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1500" b="1" dirty="0"/>
                    <a:t>Addend</a:t>
                  </a:r>
                </a:p>
              </p:txBody>
            </p:sp>
            <p:sp>
              <p:nvSpPr>
                <p:cNvPr id="28" name="TextBox 35">
                  <a:extLst>
                    <a:ext uri="{FF2B5EF4-FFF2-40B4-BE49-F238E27FC236}">
                      <a16:creationId xmlns:a16="http://schemas.microsoft.com/office/drawing/2014/main" id="{A6AFE62C-3B62-4336-971A-89B6B31A75BD}"/>
                    </a:ext>
                  </a:extLst>
                </p:cNvPr>
                <p:cNvSpPr txBox="1">
                  <a:spLocks noChangeArrowheads="1"/>
                </p:cNvSpPr>
                <p:nvPr/>
              </p:nvSpPr>
              <p:spPr bwMode="auto">
                <a:xfrm>
                  <a:off x="7050088" y="3849688"/>
                  <a:ext cx="1801812" cy="24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1500" b="1" dirty="0"/>
                    <a:t>Sum (or total)</a:t>
                  </a:r>
                </a:p>
              </p:txBody>
            </p:sp>
          </p:grpSp>
        </p:grpSp>
        <p:sp>
          <p:nvSpPr>
            <p:cNvPr id="32" name="Rectangle 31">
              <a:extLst>
                <a:ext uri="{FF2B5EF4-FFF2-40B4-BE49-F238E27FC236}">
                  <a16:creationId xmlns:a16="http://schemas.microsoft.com/office/drawing/2014/main" id="{CE1E8C4F-A58D-46B2-B9E6-8870E93191D0}"/>
                </a:ext>
              </a:extLst>
            </p:cNvPr>
            <p:cNvSpPr/>
            <p:nvPr/>
          </p:nvSpPr>
          <p:spPr>
            <a:xfrm>
              <a:off x="4605295" y="2367099"/>
              <a:ext cx="4248150" cy="1061829"/>
            </a:xfrm>
            <a:prstGeom prst="rect">
              <a:avLst/>
            </a:prstGeom>
          </p:spPr>
          <p:txBody>
            <a:bodyPr>
              <a:spAutoFit/>
            </a:bodyPr>
            <a:lstStyle/>
            <a:p>
              <a:pPr marL="80963" algn="ctr">
                <a:buNone/>
                <a:defRPr/>
              </a:pPr>
              <a:r>
                <a:rPr lang="en-US" altLang="en-US" sz="2100" dirty="0">
                  <a:ea typeface="MS PGothic" charset="-128"/>
                </a:rPr>
                <a:t>53 + 18 =</a:t>
              </a:r>
            </a:p>
            <a:p>
              <a:pPr marL="80963" algn="ctr">
                <a:buNone/>
                <a:defRPr/>
              </a:pPr>
              <a:endParaRPr lang="en-US" altLang="en-US" sz="1400" dirty="0">
                <a:ea typeface="MS PGothic" charset="-128"/>
              </a:endParaRPr>
            </a:p>
            <a:p>
              <a:pPr marL="80963">
                <a:buNone/>
                <a:defRPr/>
              </a:pPr>
              <a:r>
                <a:rPr lang="en-US" altLang="en-US" sz="2100" dirty="0">
                  <a:ea typeface="MS PGothic" charset="-128"/>
                </a:rPr>
                <a:t>augend + addend = sum (or total)</a:t>
              </a:r>
              <a:endParaRPr lang="en-US" altLang="en-US" sz="788" dirty="0">
                <a:ea typeface="MS PGothic" charset="-128"/>
              </a:endParaRPr>
            </a:p>
          </p:txBody>
        </p:sp>
      </p:grpSp>
      <p:sp>
        <p:nvSpPr>
          <p:cNvPr id="6" name="Rectangle 5">
            <a:extLst>
              <a:ext uri="{FF2B5EF4-FFF2-40B4-BE49-F238E27FC236}">
                <a16:creationId xmlns:a16="http://schemas.microsoft.com/office/drawing/2014/main" id="{5BA159CA-B3E1-4688-932F-ABAE63C400C3}"/>
              </a:ext>
            </a:extLst>
          </p:cNvPr>
          <p:cNvSpPr>
            <a:spLocks noChangeAspect="1"/>
          </p:cNvSpPr>
          <p:nvPr/>
        </p:nvSpPr>
        <p:spPr bwMode="auto">
          <a:xfrm>
            <a:off x="4716620" y="4586774"/>
            <a:ext cx="1706563" cy="8731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defRPr/>
            </a:pPr>
            <a:r>
              <a:rPr lang="en-GB" sz="1500" dirty="0">
                <a:solidFill>
                  <a:schemeClr val="tx1"/>
                </a:solidFill>
              </a:rPr>
              <a:t>Subtrahend</a:t>
            </a:r>
          </a:p>
        </p:txBody>
      </p:sp>
      <p:sp>
        <p:nvSpPr>
          <p:cNvPr id="10" name="Rectangle 9">
            <a:extLst>
              <a:ext uri="{FF2B5EF4-FFF2-40B4-BE49-F238E27FC236}">
                <a16:creationId xmlns:a16="http://schemas.microsoft.com/office/drawing/2014/main" id="{BA3B5474-5B68-4660-B0BA-BB426D40B001}"/>
              </a:ext>
            </a:extLst>
          </p:cNvPr>
          <p:cNvSpPr/>
          <p:nvPr/>
        </p:nvSpPr>
        <p:spPr bwMode="auto">
          <a:xfrm>
            <a:off x="7118751" y="4382237"/>
            <a:ext cx="1219200" cy="8731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defRPr/>
            </a:pPr>
            <a:r>
              <a:rPr lang="en-GB" sz="1500" dirty="0">
                <a:solidFill>
                  <a:schemeClr val="tx1"/>
                </a:solidFill>
              </a:rPr>
              <a:t>Difference</a:t>
            </a:r>
          </a:p>
        </p:txBody>
      </p:sp>
      <p:grpSp>
        <p:nvGrpSpPr>
          <p:cNvPr id="13" name="Group 12">
            <a:extLst>
              <a:ext uri="{FF2B5EF4-FFF2-40B4-BE49-F238E27FC236}">
                <a16:creationId xmlns:a16="http://schemas.microsoft.com/office/drawing/2014/main" id="{F185C215-C892-40E2-B524-878286AA7095}"/>
              </a:ext>
            </a:extLst>
          </p:cNvPr>
          <p:cNvGrpSpPr/>
          <p:nvPr/>
        </p:nvGrpSpPr>
        <p:grpSpPr>
          <a:xfrm>
            <a:off x="5396313" y="3500931"/>
            <a:ext cx="2941638" cy="873125"/>
            <a:chOff x="5420690" y="3311541"/>
            <a:chExt cx="2941638" cy="873125"/>
          </a:xfrm>
        </p:grpSpPr>
        <p:sp>
          <p:nvSpPr>
            <p:cNvPr id="12" name="Rectangle 11">
              <a:extLst>
                <a:ext uri="{FF2B5EF4-FFF2-40B4-BE49-F238E27FC236}">
                  <a16:creationId xmlns:a16="http://schemas.microsoft.com/office/drawing/2014/main" id="{5E5A9B02-6731-490B-AC9A-748F2CF943E5}"/>
                </a:ext>
              </a:extLst>
            </p:cNvPr>
            <p:cNvSpPr/>
            <p:nvPr/>
          </p:nvSpPr>
          <p:spPr bwMode="auto">
            <a:xfrm>
              <a:off x="5420690" y="3311541"/>
              <a:ext cx="2941638" cy="8731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00"/>
            </a:p>
          </p:txBody>
        </p:sp>
        <p:sp>
          <p:nvSpPr>
            <p:cNvPr id="11" name="TextBox 35">
              <a:extLst>
                <a:ext uri="{FF2B5EF4-FFF2-40B4-BE49-F238E27FC236}">
                  <a16:creationId xmlns:a16="http://schemas.microsoft.com/office/drawing/2014/main" id="{5CCE8789-6865-4712-8C5E-7CFA57D84569}"/>
                </a:ext>
              </a:extLst>
            </p:cNvPr>
            <p:cNvSpPr txBox="1">
              <a:spLocks noChangeArrowheads="1"/>
            </p:cNvSpPr>
            <p:nvPr/>
          </p:nvSpPr>
          <p:spPr bwMode="auto">
            <a:xfrm>
              <a:off x="6063443" y="3586578"/>
              <a:ext cx="1656131" cy="32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1500" b="1" dirty="0"/>
                <a:t>Minuend</a:t>
              </a:r>
            </a:p>
          </p:txBody>
        </p:sp>
      </p:grpSp>
      <p:sp>
        <p:nvSpPr>
          <p:cNvPr id="17" name="Rectangle 16">
            <a:extLst>
              <a:ext uri="{FF2B5EF4-FFF2-40B4-BE49-F238E27FC236}">
                <a16:creationId xmlns:a16="http://schemas.microsoft.com/office/drawing/2014/main" id="{44301F8D-4B7F-4DAD-A5A1-8C0A0B7A583B}"/>
              </a:ext>
            </a:extLst>
          </p:cNvPr>
          <p:cNvSpPr/>
          <p:nvPr/>
        </p:nvSpPr>
        <p:spPr>
          <a:xfrm>
            <a:off x="85408" y="280727"/>
            <a:ext cx="6231314" cy="415498"/>
          </a:xfrm>
          <a:prstGeom prst="rect">
            <a:avLst/>
          </a:prstGeom>
        </p:spPr>
        <p:txBody>
          <a:bodyPr wrap="square">
            <a:spAutoFit/>
          </a:bodyPr>
          <a:lstStyle/>
          <a:p>
            <a:pPr marL="80963" algn="ctr">
              <a:buNone/>
              <a:defRPr/>
            </a:pPr>
            <a:r>
              <a:rPr lang="en-US" altLang="en-US" sz="2100" dirty="0">
                <a:ea typeface="MS PGothic" charset="-128"/>
              </a:rPr>
              <a:t>When we calculate these are the models:</a:t>
            </a:r>
            <a:endParaRPr lang="en-US" altLang="en-US" sz="788" dirty="0">
              <a:ea typeface="MS PGothic" charset="-128"/>
            </a:endParaRPr>
          </a:p>
        </p:txBody>
      </p:sp>
      <p:grpSp>
        <p:nvGrpSpPr>
          <p:cNvPr id="47" name="Group 2">
            <a:extLst>
              <a:ext uri="{FF2B5EF4-FFF2-40B4-BE49-F238E27FC236}">
                <a16:creationId xmlns:a16="http://schemas.microsoft.com/office/drawing/2014/main" id="{E27990DD-A3DA-4F23-ABFC-D83BAE0C0957}"/>
              </a:ext>
            </a:extLst>
          </p:cNvPr>
          <p:cNvGrpSpPr>
            <a:grpSpLocks/>
          </p:cNvGrpSpPr>
          <p:nvPr/>
        </p:nvGrpSpPr>
        <p:grpSpPr bwMode="auto">
          <a:xfrm>
            <a:off x="5368477" y="1197706"/>
            <a:ext cx="2870439" cy="1638446"/>
            <a:chOff x="2241551" y="2278718"/>
            <a:chExt cx="3209414" cy="1362661"/>
          </a:xfrm>
        </p:grpSpPr>
        <p:grpSp>
          <p:nvGrpSpPr>
            <p:cNvPr id="48" name="Group 12">
              <a:extLst>
                <a:ext uri="{FF2B5EF4-FFF2-40B4-BE49-F238E27FC236}">
                  <a16:creationId xmlns:a16="http://schemas.microsoft.com/office/drawing/2014/main" id="{C1324A64-0F23-48BB-B84E-43A5118D26B5}"/>
                </a:ext>
              </a:extLst>
            </p:cNvPr>
            <p:cNvGrpSpPr>
              <a:grpSpLocks/>
            </p:cNvGrpSpPr>
            <p:nvPr/>
          </p:nvGrpSpPr>
          <p:grpSpPr bwMode="auto">
            <a:xfrm>
              <a:off x="2241551" y="2278718"/>
              <a:ext cx="3209414" cy="1362661"/>
              <a:chOff x="1524000" y="2267691"/>
              <a:chExt cx="3686347" cy="1237359"/>
            </a:xfrm>
          </p:grpSpPr>
          <p:sp>
            <p:nvSpPr>
              <p:cNvPr id="53" name="Rectangle 52">
                <a:extLst>
                  <a:ext uri="{FF2B5EF4-FFF2-40B4-BE49-F238E27FC236}">
                    <a16:creationId xmlns:a16="http://schemas.microsoft.com/office/drawing/2014/main" id="{468321F4-0809-4E52-B2E3-DAC5A1314707}"/>
                  </a:ext>
                </a:extLst>
              </p:cNvPr>
              <p:cNvSpPr>
                <a:spLocks noChangeAspect="1"/>
              </p:cNvSpPr>
              <p:nvPr/>
            </p:nvSpPr>
            <p:spPr>
              <a:xfrm>
                <a:off x="1524000" y="2895600"/>
                <a:ext cx="2133272" cy="6094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00"/>
              </a:p>
            </p:txBody>
          </p:sp>
          <p:sp>
            <p:nvSpPr>
              <p:cNvPr id="54" name="Rectangle 53">
                <a:extLst>
                  <a:ext uri="{FF2B5EF4-FFF2-40B4-BE49-F238E27FC236}">
                    <a16:creationId xmlns:a16="http://schemas.microsoft.com/office/drawing/2014/main" id="{ECBE8821-9592-4121-8557-412FB28D8FC7}"/>
                  </a:ext>
                </a:extLst>
              </p:cNvPr>
              <p:cNvSpPr/>
              <p:nvPr/>
            </p:nvSpPr>
            <p:spPr>
              <a:xfrm>
                <a:off x="3675484" y="2895600"/>
                <a:ext cx="1524509" cy="6094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00"/>
              </a:p>
            </p:txBody>
          </p:sp>
          <p:sp>
            <p:nvSpPr>
              <p:cNvPr id="55" name="Rectangle 54">
                <a:extLst>
                  <a:ext uri="{FF2B5EF4-FFF2-40B4-BE49-F238E27FC236}">
                    <a16:creationId xmlns:a16="http://schemas.microsoft.com/office/drawing/2014/main" id="{890E12E4-454E-4140-85BC-C019BA343B20}"/>
                  </a:ext>
                </a:extLst>
              </p:cNvPr>
              <p:cNvSpPr/>
              <p:nvPr/>
            </p:nvSpPr>
            <p:spPr>
              <a:xfrm>
                <a:off x="1534354" y="2267691"/>
                <a:ext cx="3675993" cy="60945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00"/>
              </a:p>
            </p:txBody>
          </p:sp>
        </p:grpSp>
        <p:grpSp>
          <p:nvGrpSpPr>
            <p:cNvPr id="49" name="Group 1">
              <a:extLst>
                <a:ext uri="{FF2B5EF4-FFF2-40B4-BE49-F238E27FC236}">
                  <a16:creationId xmlns:a16="http://schemas.microsoft.com/office/drawing/2014/main" id="{BC30D1E1-B112-4AFD-8EBA-F1BD6B6773D9}"/>
                </a:ext>
              </a:extLst>
            </p:cNvPr>
            <p:cNvGrpSpPr>
              <a:grpSpLocks/>
            </p:cNvGrpSpPr>
            <p:nvPr/>
          </p:nvGrpSpPr>
          <p:grpSpPr bwMode="auto">
            <a:xfrm>
              <a:off x="2761457" y="2509553"/>
              <a:ext cx="2417763" cy="1037064"/>
              <a:chOff x="3000376" y="2482565"/>
              <a:chExt cx="2417763" cy="1037064"/>
            </a:xfrm>
          </p:grpSpPr>
          <p:sp>
            <p:nvSpPr>
              <p:cNvPr id="50" name="TextBox 16">
                <a:extLst>
                  <a:ext uri="{FF2B5EF4-FFF2-40B4-BE49-F238E27FC236}">
                    <a16:creationId xmlns:a16="http://schemas.microsoft.com/office/drawing/2014/main" id="{B87D0358-4179-44A3-B407-8B970BBE25BE}"/>
                  </a:ext>
                </a:extLst>
              </p:cNvPr>
              <p:cNvSpPr txBox="1">
                <a:spLocks noChangeArrowheads="1"/>
              </p:cNvSpPr>
              <p:nvPr/>
            </p:nvSpPr>
            <p:spPr bwMode="auto">
              <a:xfrm>
                <a:off x="3000376" y="3122613"/>
                <a:ext cx="942974" cy="39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1500" b="1"/>
                  <a:t>Part</a:t>
                </a:r>
              </a:p>
            </p:txBody>
          </p:sp>
          <p:sp>
            <p:nvSpPr>
              <p:cNvPr id="51" name="TextBox 17">
                <a:extLst>
                  <a:ext uri="{FF2B5EF4-FFF2-40B4-BE49-F238E27FC236}">
                    <a16:creationId xmlns:a16="http://schemas.microsoft.com/office/drawing/2014/main" id="{E1D0A8AA-9EC2-473F-87DE-EBF38AD3E06E}"/>
                  </a:ext>
                </a:extLst>
              </p:cNvPr>
              <p:cNvSpPr txBox="1">
                <a:spLocks noChangeArrowheads="1"/>
              </p:cNvSpPr>
              <p:nvPr/>
            </p:nvSpPr>
            <p:spPr bwMode="auto">
              <a:xfrm>
                <a:off x="4475165" y="3108325"/>
                <a:ext cx="942974" cy="39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1500" b="1"/>
                  <a:t>Part</a:t>
                </a:r>
              </a:p>
            </p:txBody>
          </p:sp>
          <p:sp>
            <p:nvSpPr>
              <p:cNvPr id="52" name="TextBox 18">
                <a:extLst>
                  <a:ext uri="{FF2B5EF4-FFF2-40B4-BE49-F238E27FC236}">
                    <a16:creationId xmlns:a16="http://schemas.microsoft.com/office/drawing/2014/main" id="{870314BE-D154-4A1A-A773-7BF3864CCECF}"/>
                  </a:ext>
                </a:extLst>
              </p:cNvPr>
              <p:cNvSpPr txBox="1">
                <a:spLocks noChangeArrowheads="1"/>
              </p:cNvSpPr>
              <p:nvPr/>
            </p:nvSpPr>
            <p:spPr bwMode="auto">
              <a:xfrm>
                <a:off x="3433083" y="2482565"/>
                <a:ext cx="1381403" cy="39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1500" b="1" dirty="0"/>
                  <a:t>Whole</a:t>
                </a:r>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
            <a:extLst>
              <a:ext uri="{FF2B5EF4-FFF2-40B4-BE49-F238E27FC236}">
                <a16:creationId xmlns:a16="http://schemas.microsoft.com/office/drawing/2014/main" id="{6D25FAA4-59D7-4800-ABF0-E494F248C441}"/>
              </a:ext>
            </a:extLst>
          </p:cNvPr>
          <p:cNvGrpSpPr>
            <a:grpSpLocks/>
          </p:cNvGrpSpPr>
          <p:nvPr/>
        </p:nvGrpSpPr>
        <p:grpSpPr bwMode="auto">
          <a:xfrm>
            <a:off x="2964841" y="1233112"/>
            <a:ext cx="2862377" cy="1649194"/>
            <a:chOff x="2241551" y="2970213"/>
            <a:chExt cx="3200400" cy="1371600"/>
          </a:xfrm>
          <a:noFill/>
        </p:grpSpPr>
        <p:grpSp>
          <p:nvGrpSpPr>
            <p:cNvPr id="19471" name="Group 12">
              <a:extLst>
                <a:ext uri="{FF2B5EF4-FFF2-40B4-BE49-F238E27FC236}">
                  <a16:creationId xmlns:a16="http://schemas.microsoft.com/office/drawing/2014/main" id="{7F9B352D-62D4-44EA-9BAE-64D60ABEDD85}"/>
                </a:ext>
              </a:extLst>
            </p:cNvPr>
            <p:cNvGrpSpPr>
              <a:grpSpLocks/>
            </p:cNvGrpSpPr>
            <p:nvPr/>
          </p:nvGrpSpPr>
          <p:grpSpPr bwMode="auto">
            <a:xfrm>
              <a:off x="2241551" y="2970213"/>
              <a:ext cx="3200400" cy="1371600"/>
              <a:chOff x="1524000" y="2895600"/>
              <a:chExt cx="3675993" cy="1245476"/>
            </a:xfrm>
            <a:grpFill/>
          </p:grpSpPr>
          <p:sp>
            <p:nvSpPr>
              <p:cNvPr id="14" name="Rectangle 13">
                <a:extLst>
                  <a:ext uri="{FF2B5EF4-FFF2-40B4-BE49-F238E27FC236}">
                    <a16:creationId xmlns:a16="http://schemas.microsoft.com/office/drawing/2014/main" id="{D99577C0-642B-4A09-AF8C-7EF22801EEEA}"/>
                  </a:ext>
                </a:extLst>
              </p:cNvPr>
              <p:cNvSpPr>
                <a:spLocks noChangeAspect="1"/>
              </p:cNvSpPr>
              <p:nvPr/>
            </p:nvSpPr>
            <p:spPr>
              <a:xfrm>
                <a:off x="1524000" y="2895600"/>
                <a:ext cx="1895375" cy="60945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00"/>
              </a:p>
            </p:txBody>
          </p:sp>
          <p:sp>
            <p:nvSpPr>
              <p:cNvPr id="15" name="Rectangle 14">
                <a:extLst>
                  <a:ext uri="{FF2B5EF4-FFF2-40B4-BE49-F238E27FC236}">
                    <a16:creationId xmlns:a16="http://schemas.microsoft.com/office/drawing/2014/main" id="{A5A7D3E5-5BEA-41B3-8D2B-28EEEE6F562E}"/>
                  </a:ext>
                </a:extLst>
              </p:cNvPr>
              <p:cNvSpPr/>
              <p:nvPr/>
            </p:nvSpPr>
            <p:spPr>
              <a:xfrm>
                <a:off x="3419375" y="2895600"/>
                <a:ext cx="1780618" cy="60945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00"/>
              </a:p>
            </p:txBody>
          </p:sp>
          <p:sp>
            <p:nvSpPr>
              <p:cNvPr id="16" name="Rectangle 15">
                <a:extLst>
                  <a:ext uri="{FF2B5EF4-FFF2-40B4-BE49-F238E27FC236}">
                    <a16:creationId xmlns:a16="http://schemas.microsoft.com/office/drawing/2014/main" id="{3FCE0C17-1572-413F-B3CB-F8A4C30DD46E}"/>
                  </a:ext>
                </a:extLst>
              </p:cNvPr>
              <p:cNvSpPr/>
              <p:nvPr/>
            </p:nvSpPr>
            <p:spPr>
              <a:xfrm>
                <a:off x="1524000" y="3531626"/>
                <a:ext cx="3675993" cy="60945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00"/>
              </a:p>
            </p:txBody>
          </p:sp>
        </p:grpSp>
        <p:grpSp>
          <p:nvGrpSpPr>
            <p:cNvPr id="19472" name="Group 1">
              <a:extLst>
                <a:ext uri="{FF2B5EF4-FFF2-40B4-BE49-F238E27FC236}">
                  <a16:creationId xmlns:a16="http://schemas.microsoft.com/office/drawing/2014/main" id="{03F533DB-5D4C-4D1F-BC1D-B339B1D98C65}"/>
                </a:ext>
              </a:extLst>
            </p:cNvPr>
            <p:cNvGrpSpPr>
              <a:grpSpLocks/>
            </p:cNvGrpSpPr>
            <p:nvPr/>
          </p:nvGrpSpPr>
          <p:grpSpPr bwMode="auto">
            <a:xfrm>
              <a:off x="2608610" y="3134902"/>
              <a:ext cx="2479672" cy="1116135"/>
              <a:chOff x="2847529" y="3107914"/>
              <a:chExt cx="2479672" cy="1116135"/>
            </a:xfrm>
            <a:grpFill/>
          </p:grpSpPr>
          <p:sp>
            <p:nvSpPr>
              <p:cNvPr id="19473" name="TextBox 16">
                <a:extLst>
                  <a:ext uri="{FF2B5EF4-FFF2-40B4-BE49-F238E27FC236}">
                    <a16:creationId xmlns:a16="http://schemas.microsoft.com/office/drawing/2014/main" id="{1359CB27-F924-49D0-88A1-B3FC7B73090E}"/>
                  </a:ext>
                </a:extLst>
              </p:cNvPr>
              <p:cNvSpPr txBox="1">
                <a:spLocks noChangeArrowheads="1"/>
              </p:cNvSpPr>
              <p:nvPr/>
            </p:nvSpPr>
            <p:spPr bwMode="auto">
              <a:xfrm>
                <a:off x="2847529" y="3130957"/>
                <a:ext cx="942974" cy="39701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1500" b="1"/>
                  <a:t>Part</a:t>
                </a:r>
              </a:p>
            </p:txBody>
          </p:sp>
          <p:sp>
            <p:nvSpPr>
              <p:cNvPr id="19474" name="TextBox 17">
                <a:extLst>
                  <a:ext uri="{FF2B5EF4-FFF2-40B4-BE49-F238E27FC236}">
                    <a16:creationId xmlns:a16="http://schemas.microsoft.com/office/drawing/2014/main" id="{84F85A14-8633-4070-A625-A3D221285660}"/>
                  </a:ext>
                </a:extLst>
              </p:cNvPr>
              <p:cNvSpPr txBox="1">
                <a:spLocks noChangeArrowheads="1"/>
              </p:cNvSpPr>
              <p:nvPr/>
            </p:nvSpPr>
            <p:spPr bwMode="auto">
              <a:xfrm>
                <a:off x="4384227" y="3107914"/>
                <a:ext cx="942974" cy="39701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1500" b="1" dirty="0"/>
                  <a:t>Part</a:t>
                </a:r>
              </a:p>
            </p:txBody>
          </p:sp>
          <p:sp>
            <p:nvSpPr>
              <p:cNvPr id="19475" name="TextBox 18">
                <a:extLst>
                  <a:ext uri="{FF2B5EF4-FFF2-40B4-BE49-F238E27FC236}">
                    <a16:creationId xmlns:a16="http://schemas.microsoft.com/office/drawing/2014/main" id="{C07B3443-F087-41C2-88B7-0AC0BCC383C9}"/>
                  </a:ext>
                </a:extLst>
              </p:cNvPr>
              <p:cNvSpPr txBox="1">
                <a:spLocks noChangeArrowheads="1"/>
              </p:cNvSpPr>
              <p:nvPr/>
            </p:nvSpPr>
            <p:spPr bwMode="auto">
              <a:xfrm>
                <a:off x="3452559" y="3827033"/>
                <a:ext cx="1381403" cy="39701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1500" b="1" dirty="0"/>
                  <a:t>Whole</a:t>
                </a:r>
              </a:p>
            </p:txBody>
          </p:sp>
        </p:grpSp>
      </p:grpSp>
      <p:sp>
        <p:nvSpPr>
          <p:cNvPr id="17" name="Rectangle 16">
            <a:extLst>
              <a:ext uri="{FF2B5EF4-FFF2-40B4-BE49-F238E27FC236}">
                <a16:creationId xmlns:a16="http://schemas.microsoft.com/office/drawing/2014/main" id="{44301F8D-4B7F-4DAD-A5A1-8C0A0B7A583B}"/>
              </a:ext>
            </a:extLst>
          </p:cNvPr>
          <p:cNvSpPr/>
          <p:nvPr/>
        </p:nvSpPr>
        <p:spPr>
          <a:xfrm>
            <a:off x="467544" y="444817"/>
            <a:ext cx="7856973" cy="415498"/>
          </a:xfrm>
          <a:prstGeom prst="rect">
            <a:avLst/>
          </a:prstGeom>
        </p:spPr>
        <p:txBody>
          <a:bodyPr wrap="square">
            <a:spAutoFit/>
          </a:bodyPr>
          <a:lstStyle/>
          <a:p>
            <a:pPr marL="80963" algn="ctr">
              <a:buNone/>
              <a:defRPr/>
            </a:pPr>
            <a:r>
              <a:rPr lang="en-US" altLang="en-US" sz="2100" dirty="0">
                <a:latin typeface="Calibri" panose="020F0502020204030204" pitchFamily="34" charset="0"/>
                <a:ea typeface="MS PGothic" charset="-128"/>
                <a:cs typeface="Calibri" panose="020F0502020204030204" pitchFamily="34" charset="0"/>
              </a:rPr>
              <a:t>These models are particularly good for missing number problems</a:t>
            </a:r>
            <a:endParaRPr lang="en-US" altLang="en-US" sz="788" dirty="0">
              <a:latin typeface="Calibri" panose="020F0502020204030204" pitchFamily="34" charset="0"/>
              <a:ea typeface="MS PGothic" charset="-128"/>
              <a:cs typeface="Calibri" panose="020F0502020204030204" pitchFamily="34" charset="0"/>
            </a:endParaRPr>
          </a:p>
        </p:txBody>
      </p:sp>
      <p:sp>
        <p:nvSpPr>
          <p:cNvPr id="39" name="TextBox 38">
            <a:extLst>
              <a:ext uri="{FF2B5EF4-FFF2-40B4-BE49-F238E27FC236}">
                <a16:creationId xmlns:a16="http://schemas.microsoft.com/office/drawing/2014/main" id="{A174BF0A-0F29-4509-A4C6-D64EE0F16BCC}"/>
              </a:ext>
            </a:extLst>
          </p:cNvPr>
          <p:cNvSpPr txBox="1"/>
          <p:nvPr/>
        </p:nvSpPr>
        <p:spPr>
          <a:xfrm>
            <a:off x="316111" y="4221088"/>
            <a:ext cx="1912769" cy="461665"/>
          </a:xfrm>
          <a:prstGeom prst="rect">
            <a:avLst/>
          </a:prstGeom>
          <a:noFill/>
        </p:spPr>
        <p:txBody>
          <a:bodyPr wrap="square">
            <a:spAutoFit/>
          </a:bodyPr>
          <a:lstStyle/>
          <a:p>
            <a:pPr marL="80963" algn="ctr">
              <a:buNone/>
              <a:defRPr/>
            </a:pPr>
            <a:r>
              <a:rPr lang="en-US" altLang="en-US" sz="2400" dirty="0">
                <a:latin typeface="Calibri" panose="020F0502020204030204" pitchFamily="34" charset="0"/>
                <a:ea typeface="MS PGothic" charset="-128"/>
                <a:cs typeface="Calibri" panose="020F0502020204030204" pitchFamily="34" charset="0"/>
              </a:rPr>
              <a:t>53 + ? = 67</a:t>
            </a:r>
          </a:p>
        </p:txBody>
      </p:sp>
      <p:sp>
        <p:nvSpPr>
          <p:cNvPr id="4" name="TextBox 3">
            <a:extLst>
              <a:ext uri="{FF2B5EF4-FFF2-40B4-BE49-F238E27FC236}">
                <a16:creationId xmlns:a16="http://schemas.microsoft.com/office/drawing/2014/main" id="{E8D40E64-0F80-4139-B9CD-855C2FC1E60A}"/>
              </a:ext>
            </a:extLst>
          </p:cNvPr>
          <p:cNvSpPr txBox="1"/>
          <p:nvPr/>
        </p:nvSpPr>
        <p:spPr>
          <a:xfrm>
            <a:off x="586300" y="3448967"/>
            <a:ext cx="1512168" cy="461665"/>
          </a:xfrm>
          <a:prstGeom prst="rect">
            <a:avLst/>
          </a:prstGeom>
          <a:noFill/>
        </p:spPr>
        <p:txBody>
          <a:bodyPr wrap="square">
            <a:spAutoFit/>
          </a:bodyPr>
          <a:lstStyle/>
          <a:p>
            <a:pPr marL="80963" algn="ctr">
              <a:buNone/>
              <a:defRPr/>
            </a:pPr>
            <a:r>
              <a:rPr lang="en-US" altLang="en-US" sz="2400" dirty="0">
                <a:latin typeface="Calibri" panose="020F0502020204030204" pitchFamily="34" charset="0"/>
                <a:ea typeface="MS PGothic" charset="-128"/>
                <a:cs typeface="Calibri" panose="020F0502020204030204" pitchFamily="34" charset="0"/>
              </a:rPr>
              <a:t>8 + ? = 15</a:t>
            </a:r>
          </a:p>
        </p:txBody>
      </p:sp>
      <p:sp>
        <p:nvSpPr>
          <p:cNvPr id="5" name="TextBox 4">
            <a:extLst>
              <a:ext uri="{FF2B5EF4-FFF2-40B4-BE49-F238E27FC236}">
                <a16:creationId xmlns:a16="http://schemas.microsoft.com/office/drawing/2014/main" id="{C6165A92-A132-468D-AA3B-C062EB6AE87F}"/>
              </a:ext>
            </a:extLst>
          </p:cNvPr>
          <p:cNvSpPr txBox="1"/>
          <p:nvPr/>
        </p:nvSpPr>
        <p:spPr>
          <a:xfrm>
            <a:off x="316110" y="5805360"/>
            <a:ext cx="1912769" cy="461665"/>
          </a:xfrm>
          <a:prstGeom prst="rect">
            <a:avLst/>
          </a:prstGeom>
          <a:noFill/>
        </p:spPr>
        <p:txBody>
          <a:bodyPr wrap="square">
            <a:spAutoFit/>
          </a:bodyPr>
          <a:lstStyle/>
          <a:p>
            <a:pPr marL="80963" algn="ctr">
              <a:buNone/>
              <a:defRPr/>
            </a:pPr>
            <a:r>
              <a:rPr lang="en-US" altLang="en-US" sz="2400" dirty="0">
                <a:latin typeface="Calibri" panose="020F0502020204030204" pitchFamily="34" charset="0"/>
                <a:ea typeface="MS PGothic" charset="-128"/>
                <a:cs typeface="Calibri" panose="020F0502020204030204" pitchFamily="34" charset="0"/>
              </a:rPr>
              <a:t>62 - ? = 41</a:t>
            </a:r>
          </a:p>
        </p:txBody>
      </p:sp>
      <p:sp>
        <p:nvSpPr>
          <p:cNvPr id="7" name="TextBox 6">
            <a:extLst>
              <a:ext uri="{FF2B5EF4-FFF2-40B4-BE49-F238E27FC236}">
                <a16:creationId xmlns:a16="http://schemas.microsoft.com/office/drawing/2014/main" id="{DBE4FFF1-2416-4442-B82F-1E3E85809C6E}"/>
              </a:ext>
            </a:extLst>
          </p:cNvPr>
          <p:cNvSpPr txBox="1"/>
          <p:nvPr/>
        </p:nvSpPr>
        <p:spPr>
          <a:xfrm>
            <a:off x="243485" y="5013224"/>
            <a:ext cx="1912769" cy="461665"/>
          </a:xfrm>
          <a:prstGeom prst="rect">
            <a:avLst/>
          </a:prstGeom>
          <a:noFill/>
        </p:spPr>
        <p:txBody>
          <a:bodyPr wrap="square">
            <a:spAutoFit/>
          </a:bodyPr>
          <a:lstStyle/>
          <a:p>
            <a:pPr marL="80963" algn="ctr">
              <a:buNone/>
              <a:defRPr/>
            </a:pPr>
            <a:r>
              <a:rPr lang="en-US" altLang="en-US" sz="2400" dirty="0">
                <a:latin typeface="Calibri" panose="020F0502020204030204" pitchFamily="34" charset="0"/>
                <a:ea typeface="MS PGothic" charset="-128"/>
                <a:cs typeface="Calibri" panose="020F0502020204030204" pitchFamily="34" charset="0"/>
              </a:rPr>
              <a:t>14 - ? = 6</a:t>
            </a:r>
          </a:p>
        </p:txBody>
      </p:sp>
      <p:sp>
        <p:nvSpPr>
          <p:cNvPr id="8" name="TextBox 7">
            <a:extLst>
              <a:ext uri="{FF2B5EF4-FFF2-40B4-BE49-F238E27FC236}">
                <a16:creationId xmlns:a16="http://schemas.microsoft.com/office/drawing/2014/main" id="{F36490A9-F9EB-42E5-A3C7-ED468C067DEB}"/>
              </a:ext>
            </a:extLst>
          </p:cNvPr>
          <p:cNvSpPr txBox="1"/>
          <p:nvPr/>
        </p:nvSpPr>
        <p:spPr>
          <a:xfrm>
            <a:off x="4661658" y="4240083"/>
            <a:ext cx="1773733" cy="461665"/>
          </a:xfrm>
          <a:prstGeom prst="rect">
            <a:avLst/>
          </a:prstGeom>
          <a:noFill/>
        </p:spPr>
        <p:txBody>
          <a:bodyPr wrap="square">
            <a:spAutoFit/>
          </a:bodyPr>
          <a:lstStyle/>
          <a:p>
            <a:pPr marL="80963" algn="ctr">
              <a:buNone/>
              <a:defRPr/>
            </a:pPr>
            <a:r>
              <a:rPr lang="en-US" altLang="en-US" sz="2400" dirty="0">
                <a:latin typeface="Calibri" panose="020F0502020204030204" pitchFamily="34" charset="0"/>
                <a:ea typeface="MS PGothic" charset="-128"/>
                <a:cs typeface="Calibri" panose="020F0502020204030204" pitchFamily="34" charset="0"/>
              </a:rPr>
              <a:t>? + 48 = 83</a:t>
            </a:r>
          </a:p>
        </p:txBody>
      </p:sp>
      <p:sp>
        <p:nvSpPr>
          <p:cNvPr id="9" name="TextBox 8">
            <a:extLst>
              <a:ext uri="{FF2B5EF4-FFF2-40B4-BE49-F238E27FC236}">
                <a16:creationId xmlns:a16="http://schemas.microsoft.com/office/drawing/2014/main" id="{A743B884-7713-403A-A2AD-1D0B1D7B269A}"/>
              </a:ext>
            </a:extLst>
          </p:cNvPr>
          <p:cNvSpPr txBox="1"/>
          <p:nvPr/>
        </p:nvSpPr>
        <p:spPr>
          <a:xfrm>
            <a:off x="4588712" y="3380979"/>
            <a:ext cx="1773733" cy="461665"/>
          </a:xfrm>
          <a:prstGeom prst="rect">
            <a:avLst/>
          </a:prstGeom>
          <a:noFill/>
        </p:spPr>
        <p:txBody>
          <a:bodyPr wrap="square">
            <a:spAutoFit/>
          </a:bodyPr>
          <a:lstStyle/>
          <a:p>
            <a:pPr marL="80963" algn="ctr">
              <a:buNone/>
              <a:defRPr/>
            </a:pPr>
            <a:r>
              <a:rPr lang="en-US" altLang="en-US" sz="2400" dirty="0">
                <a:latin typeface="Calibri" panose="020F0502020204030204" pitchFamily="34" charset="0"/>
                <a:ea typeface="MS PGothic" charset="-128"/>
                <a:cs typeface="Calibri" panose="020F0502020204030204" pitchFamily="34" charset="0"/>
              </a:rPr>
              <a:t>? + 5 = 11</a:t>
            </a:r>
          </a:p>
        </p:txBody>
      </p:sp>
      <p:sp>
        <p:nvSpPr>
          <p:cNvPr id="18" name="TextBox 17">
            <a:extLst>
              <a:ext uri="{FF2B5EF4-FFF2-40B4-BE49-F238E27FC236}">
                <a16:creationId xmlns:a16="http://schemas.microsoft.com/office/drawing/2014/main" id="{344509C2-9B62-4E41-BF3C-3BEF5FEDAC3F}"/>
              </a:ext>
            </a:extLst>
          </p:cNvPr>
          <p:cNvSpPr txBox="1"/>
          <p:nvPr/>
        </p:nvSpPr>
        <p:spPr>
          <a:xfrm>
            <a:off x="4641725" y="5789813"/>
            <a:ext cx="1773733" cy="461665"/>
          </a:xfrm>
          <a:prstGeom prst="rect">
            <a:avLst/>
          </a:prstGeom>
          <a:noFill/>
        </p:spPr>
        <p:txBody>
          <a:bodyPr wrap="square">
            <a:spAutoFit/>
          </a:bodyPr>
          <a:lstStyle/>
          <a:p>
            <a:pPr marL="80963" algn="ctr">
              <a:buNone/>
              <a:defRPr/>
            </a:pPr>
            <a:r>
              <a:rPr lang="en-US" altLang="en-US" sz="2400" dirty="0">
                <a:latin typeface="Calibri" panose="020F0502020204030204" pitchFamily="34" charset="0"/>
                <a:ea typeface="MS PGothic" charset="-128"/>
                <a:cs typeface="Calibri" panose="020F0502020204030204" pitchFamily="34" charset="0"/>
              </a:rPr>
              <a:t>? - 36 = 41</a:t>
            </a:r>
          </a:p>
        </p:txBody>
      </p:sp>
      <p:sp>
        <p:nvSpPr>
          <p:cNvPr id="19" name="TextBox 18">
            <a:extLst>
              <a:ext uri="{FF2B5EF4-FFF2-40B4-BE49-F238E27FC236}">
                <a16:creationId xmlns:a16="http://schemas.microsoft.com/office/drawing/2014/main" id="{097093C6-29C4-4B9F-A192-D5145166C33B}"/>
              </a:ext>
            </a:extLst>
          </p:cNvPr>
          <p:cNvSpPr txBox="1"/>
          <p:nvPr/>
        </p:nvSpPr>
        <p:spPr>
          <a:xfrm>
            <a:off x="4490016" y="5062989"/>
            <a:ext cx="1773733" cy="461665"/>
          </a:xfrm>
          <a:prstGeom prst="rect">
            <a:avLst/>
          </a:prstGeom>
          <a:noFill/>
        </p:spPr>
        <p:txBody>
          <a:bodyPr wrap="square">
            <a:spAutoFit/>
          </a:bodyPr>
          <a:lstStyle/>
          <a:p>
            <a:pPr marL="80963" algn="ctr">
              <a:buNone/>
              <a:defRPr/>
            </a:pPr>
            <a:r>
              <a:rPr lang="en-US" altLang="en-US" sz="2400" dirty="0">
                <a:latin typeface="Calibri" panose="020F0502020204030204" pitchFamily="34" charset="0"/>
                <a:ea typeface="MS PGothic" charset="-128"/>
                <a:cs typeface="Calibri" panose="020F0502020204030204" pitchFamily="34" charset="0"/>
              </a:rPr>
              <a:t>? - 9 = 5</a:t>
            </a:r>
          </a:p>
        </p:txBody>
      </p:sp>
      <p:grpSp>
        <p:nvGrpSpPr>
          <p:cNvPr id="20" name="Group 2">
            <a:extLst>
              <a:ext uri="{FF2B5EF4-FFF2-40B4-BE49-F238E27FC236}">
                <a16:creationId xmlns:a16="http://schemas.microsoft.com/office/drawing/2014/main" id="{E471794A-A8F1-4CD4-AB54-37CF05B00812}"/>
              </a:ext>
            </a:extLst>
          </p:cNvPr>
          <p:cNvGrpSpPr>
            <a:grpSpLocks/>
          </p:cNvGrpSpPr>
          <p:nvPr/>
        </p:nvGrpSpPr>
        <p:grpSpPr bwMode="auto">
          <a:xfrm>
            <a:off x="2283019" y="3253915"/>
            <a:ext cx="1736540" cy="640378"/>
            <a:chOff x="2241551" y="2970213"/>
            <a:chExt cx="3200400" cy="1371600"/>
          </a:xfrm>
          <a:noFill/>
        </p:grpSpPr>
        <p:grpSp>
          <p:nvGrpSpPr>
            <p:cNvPr id="21" name="Group 12">
              <a:extLst>
                <a:ext uri="{FF2B5EF4-FFF2-40B4-BE49-F238E27FC236}">
                  <a16:creationId xmlns:a16="http://schemas.microsoft.com/office/drawing/2014/main" id="{0B0D54BA-1EC4-4F96-AB1D-D22F68345017}"/>
                </a:ext>
              </a:extLst>
            </p:cNvPr>
            <p:cNvGrpSpPr>
              <a:grpSpLocks/>
            </p:cNvGrpSpPr>
            <p:nvPr/>
          </p:nvGrpSpPr>
          <p:grpSpPr bwMode="auto">
            <a:xfrm>
              <a:off x="2241551" y="2970213"/>
              <a:ext cx="3200400" cy="1371600"/>
              <a:chOff x="1524000" y="2895600"/>
              <a:chExt cx="3675993" cy="1245476"/>
            </a:xfrm>
            <a:grpFill/>
          </p:grpSpPr>
          <p:sp>
            <p:nvSpPr>
              <p:cNvPr id="26" name="Rectangle 25">
                <a:extLst>
                  <a:ext uri="{FF2B5EF4-FFF2-40B4-BE49-F238E27FC236}">
                    <a16:creationId xmlns:a16="http://schemas.microsoft.com/office/drawing/2014/main" id="{AC7A8DB0-6CA7-44F2-90C7-37CF1CD5817D}"/>
                  </a:ext>
                </a:extLst>
              </p:cNvPr>
              <p:cNvSpPr>
                <a:spLocks noChangeAspect="1"/>
              </p:cNvSpPr>
              <p:nvPr/>
            </p:nvSpPr>
            <p:spPr>
              <a:xfrm>
                <a:off x="1524000" y="2895600"/>
                <a:ext cx="1895375" cy="60945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a:p>
            </p:txBody>
          </p:sp>
          <p:sp>
            <p:nvSpPr>
              <p:cNvPr id="27" name="Rectangle 26">
                <a:extLst>
                  <a:ext uri="{FF2B5EF4-FFF2-40B4-BE49-F238E27FC236}">
                    <a16:creationId xmlns:a16="http://schemas.microsoft.com/office/drawing/2014/main" id="{74274BF2-D3FF-42F9-9BDC-861DFBBA6380}"/>
                  </a:ext>
                </a:extLst>
              </p:cNvPr>
              <p:cNvSpPr/>
              <p:nvPr/>
            </p:nvSpPr>
            <p:spPr>
              <a:xfrm>
                <a:off x="3419375" y="2895600"/>
                <a:ext cx="1780618" cy="60945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a:p>
            </p:txBody>
          </p:sp>
          <p:sp>
            <p:nvSpPr>
              <p:cNvPr id="28" name="Rectangle 27">
                <a:extLst>
                  <a:ext uri="{FF2B5EF4-FFF2-40B4-BE49-F238E27FC236}">
                    <a16:creationId xmlns:a16="http://schemas.microsoft.com/office/drawing/2014/main" id="{C5BE8F35-4B33-4ABA-B94B-784438BB6F40}"/>
                  </a:ext>
                </a:extLst>
              </p:cNvPr>
              <p:cNvSpPr/>
              <p:nvPr/>
            </p:nvSpPr>
            <p:spPr>
              <a:xfrm>
                <a:off x="1524000" y="3531626"/>
                <a:ext cx="3675993" cy="60945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a:p>
            </p:txBody>
          </p:sp>
        </p:grpSp>
        <p:grpSp>
          <p:nvGrpSpPr>
            <p:cNvPr id="22" name="Group 1">
              <a:extLst>
                <a:ext uri="{FF2B5EF4-FFF2-40B4-BE49-F238E27FC236}">
                  <a16:creationId xmlns:a16="http://schemas.microsoft.com/office/drawing/2014/main" id="{25613430-FEB0-4C30-A385-247493CF6FF6}"/>
                </a:ext>
              </a:extLst>
            </p:cNvPr>
            <p:cNvGrpSpPr>
              <a:grpSpLocks/>
            </p:cNvGrpSpPr>
            <p:nvPr/>
          </p:nvGrpSpPr>
          <p:grpSpPr bwMode="auto">
            <a:xfrm>
              <a:off x="2608610" y="3061381"/>
              <a:ext cx="2479672" cy="1210217"/>
              <a:chOff x="2847529" y="3034393"/>
              <a:chExt cx="2479672" cy="1210217"/>
            </a:xfrm>
            <a:grpFill/>
          </p:grpSpPr>
          <p:sp>
            <p:nvSpPr>
              <p:cNvPr id="23" name="TextBox 16">
                <a:extLst>
                  <a:ext uri="{FF2B5EF4-FFF2-40B4-BE49-F238E27FC236}">
                    <a16:creationId xmlns:a16="http://schemas.microsoft.com/office/drawing/2014/main" id="{89A4E795-E344-40FC-9545-8F99C34CC4F7}"/>
                  </a:ext>
                </a:extLst>
              </p:cNvPr>
              <p:cNvSpPr txBox="1">
                <a:spLocks noChangeArrowheads="1"/>
              </p:cNvSpPr>
              <p:nvPr/>
            </p:nvSpPr>
            <p:spPr bwMode="auto">
              <a:xfrm>
                <a:off x="2847529" y="3057437"/>
                <a:ext cx="942973" cy="5932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1200" b="1" dirty="0"/>
                  <a:t>8</a:t>
                </a:r>
              </a:p>
            </p:txBody>
          </p:sp>
          <p:sp>
            <p:nvSpPr>
              <p:cNvPr id="24" name="TextBox 17">
                <a:extLst>
                  <a:ext uri="{FF2B5EF4-FFF2-40B4-BE49-F238E27FC236}">
                    <a16:creationId xmlns:a16="http://schemas.microsoft.com/office/drawing/2014/main" id="{7B0C48E1-B85F-420D-B5F5-84A664452B10}"/>
                  </a:ext>
                </a:extLst>
              </p:cNvPr>
              <p:cNvSpPr txBox="1">
                <a:spLocks noChangeArrowheads="1"/>
              </p:cNvSpPr>
              <p:nvPr/>
            </p:nvSpPr>
            <p:spPr bwMode="auto">
              <a:xfrm>
                <a:off x="4384228" y="3034393"/>
                <a:ext cx="942973" cy="4795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1200" b="1" dirty="0"/>
                  <a:t>?</a:t>
                </a:r>
              </a:p>
            </p:txBody>
          </p:sp>
          <p:sp>
            <p:nvSpPr>
              <p:cNvPr id="25" name="TextBox 18">
                <a:extLst>
                  <a:ext uri="{FF2B5EF4-FFF2-40B4-BE49-F238E27FC236}">
                    <a16:creationId xmlns:a16="http://schemas.microsoft.com/office/drawing/2014/main" id="{CD59CF4F-7B26-471B-9524-FA138CE05682}"/>
                  </a:ext>
                </a:extLst>
              </p:cNvPr>
              <p:cNvSpPr txBox="1">
                <a:spLocks noChangeArrowheads="1"/>
              </p:cNvSpPr>
              <p:nvPr/>
            </p:nvSpPr>
            <p:spPr bwMode="auto">
              <a:xfrm>
                <a:off x="3452559" y="3651316"/>
                <a:ext cx="1381402" cy="5932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1200" b="1" dirty="0"/>
                  <a:t>15</a:t>
                </a:r>
              </a:p>
            </p:txBody>
          </p:sp>
        </p:grpSp>
      </p:grpSp>
      <p:grpSp>
        <p:nvGrpSpPr>
          <p:cNvPr id="29" name="Group 2">
            <a:extLst>
              <a:ext uri="{FF2B5EF4-FFF2-40B4-BE49-F238E27FC236}">
                <a16:creationId xmlns:a16="http://schemas.microsoft.com/office/drawing/2014/main" id="{D7A76BB3-F8ED-4EB6-AE6D-2A0A264CF280}"/>
              </a:ext>
            </a:extLst>
          </p:cNvPr>
          <p:cNvGrpSpPr>
            <a:grpSpLocks/>
          </p:cNvGrpSpPr>
          <p:nvPr/>
        </p:nvGrpSpPr>
        <p:grpSpPr bwMode="auto">
          <a:xfrm>
            <a:off x="2277047" y="4168293"/>
            <a:ext cx="1736540" cy="640378"/>
            <a:chOff x="2241551" y="2970213"/>
            <a:chExt cx="3200400" cy="1371600"/>
          </a:xfrm>
          <a:noFill/>
        </p:grpSpPr>
        <p:grpSp>
          <p:nvGrpSpPr>
            <p:cNvPr id="30" name="Group 12">
              <a:extLst>
                <a:ext uri="{FF2B5EF4-FFF2-40B4-BE49-F238E27FC236}">
                  <a16:creationId xmlns:a16="http://schemas.microsoft.com/office/drawing/2014/main" id="{2676F227-894C-49F9-8272-F12514F4C091}"/>
                </a:ext>
              </a:extLst>
            </p:cNvPr>
            <p:cNvGrpSpPr>
              <a:grpSpLocks/>
            </p:cNvGrpSpPr>
            <p:nvPr/>
          </p:nvGrpSpPr>
          <p:grpSpPr bwMode="auto">
            <a:xfrm>
              <a:off x="2241551" y="2970213"/>
              <a:ext cx="3200400" cy="1371600"/>
              <a:chOff x="1524000" y="2895600"/>
              <a:chExt cx="3675993" cy="1245476"/>
            </a:xfrm>
            <a:grpFill/>
          </p:grpSpPr>
          <p:sp>
            <p:nvSpPr>
              <p:cNvPr id="35" name="Rectangle 34">
                <a:extLst>
                  <a:ext uri="{FF2B5EF4-FFF2-40B4-BE49-F238E27FC236}">
                    <a16:creationId xmlns:a16="http://schemas.microsoft.com/office/drawing/2014/main" id="{D80EAD54-B179-4B2B-9273-40CF08F30F7D}"/>
                  </a:ext>
                </a:extLst>
              </p:cNvPr>
              <p:cNvSpPr>
                <a:spLocks noChangeAspect="1"/>
              </p:cNvSpPr>
              <p:nvPr/>
            </p:nvSpPr>
            <p:spPr>
              <a:xfrm>
                <a:off x="1524000" y="2895600"/>
                <a:ext cx="1895375" cy="60945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a:p>
            </p:txBody>
          </p:sp>
          <p:sp>
            <p:nvSpPr>
              <p:cNvPr id="36" name="Rectangle 35">
                <a:extLst>
                  <a:ext uri="{FF2B5EF4-FFF2-40B4-BE49-F238E27FC236}">
                    <a16:creationId xmlns:a16="http://schemas.microsoft.com/office/drawing/2014/main" id="{714193DA-1203-4961-8F2A-49C5E646AB78}"/>
                  </a:ext>
                </a:extLst>
              </p:cNvPr>
              <p:cNvSpPr/>
              <p:nvPr/>
            </p:nvSpPr>
            <p:spPr>
              <a:xfrm>
                <a:off x="3419375" y="2895600"/>
                <a:ext cx="1780618" cy="60945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a:p>
            </p:txBody>
          </p:sp>
          <p:sp>
            <p:nvSpPr>
              <p:cNvPr id="37" name="Rectangle 36">
                <a:extLst>
                  <a:ext uri="{FF2B5EF4-FFF2-40B4-BE49-F238E27FC236}">
                    <a16:creationId xmlns:a16="http://schemas.microsoft.com/office/drawing/2014/main" id="{BCE023BD-5018-4699-B993-198707D3E5DE}"/>
                  </a:ext>
                </a:extLst>
              </p:cNvPr>
              <p:cNvSpPr/>
              <p:nvPr/>
            </p:nvSpPr>
            <p:spPr>
              <a:xfrm>
                <a:off x="1524000" y="3531626"/>
                <a:ext cx="3675993" cy="60945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a:p>
            </p:txBody>
          </p:sp>
        </p:grpSp>
        <p:grpSp>
          <p:nvGrpSpPr>
            <p:cNvPr id="31" name="Group 1">
              <a:extLst>
                <a:ext uri="{FF2B5EF4-FFF2-40B4-BE49-F238E27FC236}">
                  <a16:creationId xmlns:a16="http://schemas.microsoft.com/office/drawing/2014/main" id="{B4996B42-AD08-49C4-A657-6ABC20739374}"/>
                </a:ext>
              </a:extLst>
            </p:cNvPr>
            <p:cNvGrpSpPr>
              <a:grpSpLocks/>
            </p:cNvGrpSpPr>
            <p:nvPr/>
          </p:nvGrpSpPr>
          <p:grpSpPr bwMode="auto">
            <a:xfrm>
              <a:off x="2449014" y="3061381"/>
              <a:ext cx="2639268" cy="1210217"/>
              <a:chOff x="2687933" y="3034393"/>
              <a:chExt cx="2639268" cy="1210217"/>
            </a:xfrm>
            <a:grpFill/>
          </p:grpSpPr>
          <p:sp>
            <p:nvSpPr>
              <p:cNvPr id="32" name="TextBox 16">
                <a:extLst>
                  <a:ext uri="{FF2B5EF4-FFF2-40B4-BE49-F238E27FC236}">
                    <a16:creationId xmlns:a16="http://schemas.microsoft.com/office/drawing/2014/main" id="{535B0903-3668-4419-9721-A0C8E500A764}"/>
                  </a:ext>
                </a:extLst>
              </p:cNvPr>
              <p:cNvSpPr txBox="1">
                <a:spLocks noChangeArrowheads="1"/>
              </p:cNvSpPr>
              <p:nvPr/>
            </p:nvSpPr>
            <p:spPr bwMode="auto">
              <a:xfrm>
                <a:off x="2687933" y="3057437"/>
                <a:ext cx="1102569" cy="5932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1200" b="1" dirty="0"/>
                  <a:t>53</a:t>
                </a:r>
              </a:p>
            </p:txBody>
          </p:sp>
          <p:sp>
            <p:nvSpPr>
              <p:cNvPr id="33" name="TextBox 17">
                <a:extLst>
                  <a:ext uri="{FF2B5EF4-FFF2-40B4-BE49-F238E27FC236}">
                    <a16:creationId xmlns:a16="http://schemas.microsoft.com/office/drawing/2014/main" id="{790546EC-855D-4866-83AF-1B3035C6A8B5}"/>
                  </a:ext>
                </a:extLst>
              </p:cNvPr>
              <p:cNvSpPr txBox="1">
                <a:spLocks noChangeArrowheads="1"/>
              </p:cNvSpPr>
              <p:nvPr/>
            </p:nvSpPr>
            <p:spPr bwMode="auto">
              <a:xfrm>
                <a:off x="4384228" y="3034393"/>
                <a:ext cx="942973" cy="4795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1200" b="1" dirty="0"/>
                  <a:t>?</a:t>
                </a:r>
              </a:p>
            </p:txBody>
          </p:sp>
          <p:sp>
            <p:nvSpPr>
              <p:cNvPr id="34" name="TextBox 18">
                <a:extLst>
                  <a:ext uri="{FF2B5EF4-FFF2-40B4-BE49-F238E27FC236}">
                    <a16:creationId xmlns:a16="http://schemas.microsoft.com/office/drawing/2014/main" id="{B80A69E3-43B1-41BB-AB1A-170823B11157}"/>
                  </a:ext>
                </a:extLst>
              </p:cNvPr>
              <p:cNvSpPr txBox="1">
                <a:spLocks noChangeArrowheads="1"/>
              </p:cNvSpPr>
              <p:nvPr/>
            </p:nvSpPr>
            <p:spPr bwMode="auto">
              <a:xfrm>
                <a:off x="3452560" y="3651316"/>
                <a:ext cx="1381402" cy="5932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1200" b="1" dirty="0"/>
                  <a:t>67</a:t>
                </a:r>
              </a:p>
            </p:txBody>
          </p:sp>
        </p:grpSp>
      </p:grpSp>
      <p:grpSp>
        <p:nvGrpSpPr>
          <p:cNvPr id="38" name="Group 2">
            <a:extLst>
              <a:ext uri="{FF2B5EF4-FFF2-40B4-BE49-F238E27FC236}">
                <a16:creationId xmlns:a16="http://schemas.microsoft.com/office/drawing/2014/main" id="{BF46C644-E552-4E72-83A3-80F56A4AD24F}"/>
              </a:ext>
            </a:extLst>
          </p:cNvPr>
          <p:cNvGrpSpPr>
            <a:grpSpLocks/>
          </p:cNvGrpSpPr>
          <p:nvPr/>
        </p:nvGrpSpPr>
        <p:grpSpPr bwMode="auto">
          <a:xfrm>
            <a:off x="2268769" y="5003374"/>
            <a:ext cx="1736540" cy="640378"/>
            <a:chOff x="2241551" y="2970213"/>
            <a:chExt cx="3200400" cy="1371600"/>
          </a:xfrm>
          <a:noFill/>
        </p:grpSpPr>
        <p:grpSp>
          <p:nvGrpSpPr>
            <p:cNvPr id="40" name="Group 12">
              <a:extLst>
                <a:ext uri="{FF2B5EF4-FFF2-40B4-BE49-F238E27FC236}">
                  <a16:creationId xmlns:a16="http://schemas.microsoft.com/office/drawing/2014/main" id="{7980D8F3-C072-4BAE-AF2D-D2F5959AA8EC}"/>
                </a:ext>
              </a:extLst>
            </p:cNvPr>
            <p:cNvGrpSpPr>
              <a:grpSpLocks/>
            </p:cNvGrpSpPr>
            <p:nvPr/>
          </p:nvGrpSpPr>
          <p:grpSpPr bwMode="auto">
            <a:xfrm>
              <a:off x="2241551" y="2970213"/>
              <a:ext cx="3200400" cy="1371600"/>
              <a:chOff x="1524000" y="2895600"/>
              <a:chExt cx="3675993" cy="1245476"/>
            </a:xfrm>
            <a:grpFill/>
          </p:grpSpPr>
          <p:sp>
            <p:nvSpPr>
              <p:cNvPr id="45" name="Rectangle 44">
                <a:extLst>
                  <a:ext uri="{FF2B5EF4-FFF2-40B4-BE49-F238E27FC236}">
                    <a16:creationId xmlns:a16="http://schemas.microsoft.com/office/drawing/2014/main" id="{4A51628A-DF74-4A65-B595-398A366539DC}"/>
                  </a:ext>
                </a:extLst>
              </p:cNvPr>
              <p:cNvSpPr>
                <a:spLocks noChangeAspect="1"/>
              </p:cNvSpPr>
              <p:nvPr/>
            </p:nvSpPr>
            <p:spPr>
              <a:xfrm>
                <a:off x="1524000" y="2895600"/>
                <a:ext cx="1895375" cy="60945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a:p>
            </p:txBody>
          </p:sp>
          <p:sp>
            <p:nvSpPr>
              <p:cNvPr id="46" name="Rectangle 45">
                <a:extLst>
                  <a:ext uri="{FF2B5EF4-FFF2-40B4-BE49-F238E27FC236}">
                    <a16:creationId xmlns:a16="http://schemas.microsoft.com/office/drawing/2014/main" id="{C2CED15A-1182-4A09-808C-5B478FC400CE}"/>
                  </a:ext>
                </a:extLst>
              </p:cNvPr>
              <p:cNvSpPr/>
              <p:nvPr/>
            </p:nvSpPr>
            <p:spPr>
              <a:xfrm>
                <a:off x="3419375" y="2895600"/>
                <a:ext cx="1780618" cy="60945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a:p>
            </p:txBody>
          </p:sp>
          <p:sp>
            <p:nvSpPr>
              <p:cNvPr id="47" name="Rectangle 46">
                <a:extLst>
                  <a:ext uri="{FF2B5EF4-FFF2-40B4-BE49-F238E27FC236}">
                    <a16:creationId xmlns:a16="http://schemas.microsoft.com/office/drawing/2014/main" id="{CFAE6889-C57E-4C40-88B4-A5A94B34C75A}"/>
                  </a:ext>
                </a:extLst>
              </p:cNvPr>
              <p:cNvSpPr/>
              <p:nvPr/>
            </p:nvSpPr>
            <p:spPr>
              <a:xfrm>
                <a:off x="1524000" y="3531626"/>
                <a:ext cx="3675993" cy="60945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a:p>
            </p:txBody>
          </p:sp>
        </p:grpSp>
        <p:grpSp>
          <p:nvGrpSpPr>
            <p:cNvPr id="41" name="Group 1">
              <a:extLst>
                <a:ext uri="{FF2B5EF4-FFF2-40B4-BE49-F238E27FC236}">
                  <a16:creationId xmlns:a16="http://schemas.microsoft.com/office/drawing/2014/main" id="{1AB177FF-DD19-4EDE-9C6F-F07FD5E88959}"/>
                </a:ext>
              </a:extLst>
            </p:cNvPr>
            <p:cNvGrpSpPr>
              <a:grpSpLocks/>
            </p:cNvGrpSpPr>
            <p:nvPr/>
          </p:nvGrpSpPr>
          <p:grpSpPr bwMode="auto">
            <a:xfrm>
              <a:off x="2608610" y="3061381"/>
              <a:ext cx="2479672" cy="1210217"/>
              <a:chOff x="2847529" y="3034393"/>
              <a:chExt cx="2479672" cy="1210217"/>
            </a:xfrm>
            <a:grpFill/>
          </p:grpSpPr>
          <p:sp>
            <p:nvSpPr>
              <p:cNvPr id="42" name="TextBox 16">
                <a:extLst>
                  <a:ext uri="{FF2B5EF4-FFF2-40B4-BE49-F238E27FC236}">
                    <a16:creationId xmlns:a16="http://schemas.microsoft.com/office/drawing/2014/main" id="{CD18DB2B-642D-47EA-AFA4-1C419E057C13}"/>
                  </a:ext>
                </a:extLst>
              </p:cNvPr>
              <p:cNvSpPr txBox="1">
                <a:spLocks noChangeArrowheads="1"/>
              </p:cNvSpPr>
              <p:nvPr/>
            </p:nvSpPr>
            <p:spPr bwMode="auto">
              <a:xfrm>
                <a:off x="2847529" y="3057437"/>
                <a:ext cx="942973" cy="5932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1200" b="1" dirty="0"/>
                  <a:t>?</a:t>
                </a:r>
              </a:p>
            </p:txBody>
          </p:sp>
          <p:sp>
            <p:nvSpPr>
              <p:cNvPr id="43" name="TextBox 17">
                <a:extLst>
                  <a:ext uri="{FF2B5EF4-FFF2-40B4-BE49-F238E27FC236}">
                    <a16:creationId xmlns:a16="http://schemas.microsoft.com/office/drawing/2014/main" id="{6578005B-A283-46B5-AFE3-DECEDA6DF4B2}"/>
                  </a:ext>
                </a:extLst>
              </p:cNvPr>
              <p:cNvSpPr txBox="1">
                <a:spLocks noChangeArrowheads="1"/>
              </p:cNvSpPr>
              <p:nvPr/>
            </p:nvSpPr>
            <p:spPr bwMode="auto">
              <a:xfrm>
                <a:off x="4384228" y="3034393"/>
                <a:ext cx="942973" cy="5932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1200" b="1" dirty="0"/>
                  <a:t>6</a:t>
                </a:r>
              </a:p>
            </p:txBody>
          </p:sp>
          <p:sp>
            <p:nvSpPr>
              <p:cNvPr id="44" name="TextBox 18">
                <a:extLst>
                  <a:ext uri="{FF2B5EF4-FFF2-40B4-BE49-F238E27FC236}">
                    <a16:creationId xmlns:a16="http://schemas.microsoft.com/office/drawing/2014/main" id="{5D2348BF-4547-4DB4-84A8-8031743F66BC}"/>
                  </a:ext>
                </a:extLst>
              </p:cNvPr>
              <p:cNvSpPr txBox="1">
                <a:spLocks noChangeArrowheads="1"/>
              </p:cNvSpPr>
              <p:nvPr/>
            </p:nvSpPr>
            <p:spPr bwMode="auto">
              <a:xfrm>
                <a:off x="3452559" y="3651316"/>
                <a:ext cx="1381402" cy="5932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1200" b="1" dirty="0"/>
                  <a:t>14</a:t>
                </a:r>
              </a:p>
            </p:txBody>
          </p:sp>
        </p:grpSp>
      </p:grpSp>
      <p:grpSp>
        <p:nvGrpSpPr>
          <p:cNvPr id="48" name="Group 2">
            <a:extLst>
              <a:ext uri="{FF2B5EF4-FFF2-40B4-BE49-F238E27FC236}">
                <a16:creationId xmlns:a16="http://schemas.microsoft.com/office/drawing/2014/main" id="{7628DF57-DE04-46BD-9DFE-5609BF213743}"/>
              </a:ext>
            </a:extLst>
          </p:cNvPr>
          <p:cNvGrpSpPr>
            <a:grpSpLocks/>
          </p:cNvGrpSpPr>
          <p:nvPr/>
        </p:nvGrpSpPr>
        <p:grpSpPr bwMode="auto">
          <a:xfrm>
            <a:off x="2268769" y="5805360"/>
            <a:ext cx="1736540" cy="640378"/>
            <a:chOff x="2241551" y="2970213"/>
            <a:chExt cx="3200400" cy="1371600"/>
          </a:xfrm>
          <a:noFill/>
        </p:grpSpPr>
        <p:grpSp>
          <p:nvGrpSpPr>
            <p:cNvPr id="49" name="Group 12">
              <a:extLst>
                <a:ext uri="{FF2B5EF4-FFF2-40B4-BE49-F238E27FC236}">
                  <a16:creationId xmlns:a16="http://schemas.microsoft.com/office/drawing/2014/main" id="{21E15C17-9D2D-41F3-9429-278F003EF62E}"/>
                </a:ext>
              </a:extLst>
            </p:cNvPr>
            <p:cNvGrpSpPr>
              <a:grpSpLocks/>
            </p:cNvGrpSpPr>
            <p:nvPr/>
          </p:nvGrpSpPr>
          <p:grpSpPr bwMode="auto">
            <a:xfrm>
              <a:off x="2241551" y="2970213"/>
              <a:ext cx="3200400" cy="1371600"/>
              <a:chOff x="1524000" y="2895600"/>
              <a:chExt cx="3675993" cy="1245476"/>
            </a:xfrm>
            <a:grpFill/>
          </p:grpSpPr>
          <p:sp>
            <p:nvSpPr>
              <p:cNvPr id="54" name="Rectangle 53">
                <a:extLst>
                  <a:ext uri="{FF2B5EF4-FFF2-40B4-BE49-F238E27FC236}">
                    <a16:creationId xmlns:a16="http://schemas.microsoft.com/office/drawing/2014/main" id="{59CB93F7-815C-4AF3-8C3A-1C7E9BF66AB6}"/>
                  </a:ext>
                </a:extLst>
              </p:cNvPr>
              <p:cNvSpPr>
                <a:spLocks noChangeAspect="1"/>
              </p:cNvSpPr>
              <p:nvPr/>
            </p:nvSpPr>
            <p:spPr>
              <a:xfrm>
                <a:off x="1524000" y="2895600"/>
                <a:ext cx="1895375" cy="60945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a:p>
            </p:txBody>
          </p:sp>
          <p:sp>
            <p:nvSpPr>
              <p:cNvPr id="55" name="Rectangle 54">
                <a:extLst>
                  <a:ext uri="{FF2B5EF4-FFF2-40B4-BE49-F238E27FC236}">
                    <a16:creationId xmlns:a16="http://schemas.microsoft.com/office/drawing/2014/main" id="{230405C8-629C-4AC3-AEC0-6EE495A4CCB7}"/>
                  </a:ext>
                </a:extLst>
              </p:cNvPr>
              <p:cNvSpPr/>
              <p:nvPr/>
            </p:nvSpPr>
            <p:spPr>
              <a:xfrm>
                <a:off x="3419375" y="2895600"/>
                <a:ext cx="1780618" cy="60945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a:p>
            </p:txBody>
          </p:sp>
          <p:sp>
            <p:nvSpPr>
              <p:cNvPr id="56" name="Rectangle 55">
                <a:extLst>
                  <a:ext uri="{FF2B5EF4-FFF2-40B4-BE49-F238E27FC236}">
                    <a16:creationId xmlns:a16="http://schemas.microsoft.com/office/drawing/2014/main" id="{8F1E25F7-8C4D-42A3-A5DD-A6F2AE6F6570}"/>
                  </a:ext>
                </a:extLst>
              </p:cNvPr>
              <p:cNvSpPr/>
              <p:nvPr/>
            </p:nvSpPr>
            <p:spPr>
              <a:xfrm>
                <a:off x="1524000" y="3531626"/>
                <a:ext cx="3675993" cy="60945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a:p>
            </p:txBody>
          </p:sp>
        </p:grpSp>
        <p:grpSp>
          <p:nvGrpSpPr>
            <p:cNvPr id="50" name="Group 1">
              <a:extLst>
                <a:ext uri="{FF2B5EF4-FFF2-40B4-BE49-F238E27FC236}">
                  <a16:creationId xmlns:a16="http://schemas.microsoft.com/office/drawing/2014/main" id="{42B3B4D6-2CC3-4F2D-9886-3056329E233B}"/>
                </a:ext>
              </a:extLst>
            </p:cNvPr>
            <p:cNvGrpSpPr>
              <a:grpSpLocks/>
            </p:cNvGrpSpPr>
            <p:nvPr/>
          </p:nvGrpSpPr>
          <p:grpSpPr bwMode="auto">
            <a:xfrm>
              <a:off x="2608610" y="3061381"/>
              <a:ext cx="2479672" cy="1210217"/>
              <a:chOff x="2847529" y="3034393"/>
              <a:chExt cx="2479672" cy="1210217"/>
            </a:xfrm>
            <a:grpFill/>
          </p:grpSpPr>
          <p:sp>
            <p:nvSpPr>
              <p:cNvPr id="51" name="TextBox 16">
                <a:extLst>
                  <a:ext uri="{FF2B5EF4-FFF2-40B4-BE49-F238E27FC236}">
                    <a16:creationId xmlns:a16="http://schemas.microsoft.com/office/drawing/2014/main" id="{EC921302-919F-47E3-BC90-D1C08F7BB4B2}"/>
                  </a:ext>
                </a:extLst>
              </p:cNvPr>
              <p:cNvSpPr txBox="1">
                <a:spLocks noChangeArrowheads="1"/>
              </p:cNvSpPr>
              <p:nvPr/>
            </p:nvSpPr>
            <p:spPr bwMode="auto">
              <a:xfrm>
                <a:off x="2847529" y="3057437"/>
                <a:ext cx="942973" cy="5932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1200" b="1" dirty="0"/>
                  <a:t>?</a:t>
                </a:r>
              </a:p>
            </p:txBody>
          </p:sp>
          <p:sp>
            <p:nvSpPr>
              <p:cNvPr id="52" name="TextBox 17">
                <a:extLst>
                  <a:ext uri="{FF2B5EF4-FFF2-40B4-BE49-F238E27FC236}">
                    <a16:creationId xmlns:a16="http://schemas.microsoft.com/office/drawing/2014/main" id="{4FD9EFC0-F0F4-454F-ACC9-3B32A3F6FD73}"/>
                  </a:ext>
                </a:extLst>
              </p:cNvPr>
              <p:cNvSpPr txBox="1">
                <a:spLocks noChangeArrowheads="1"/>
              </p:cNvSpPr>
              <p:nvPr/>
            </p:nvSpPr>
            <p:spPr bwMode="auto">
              <a:xfrm>
                <a:off x="4384228" y="3034393"/>
                <a:ext cx="942973" cy="5932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1200" b="1" dirty="0"/>
                  <a:t>41</a:t>
                </a:r>
              </a:p>
            </p:txBody>
          </p:sp>
          <p:sp>
            <p:nvSpPr>
              <p:cNvPr id="53" name="TextBox 18">
                <a:extLst>
                  <a:ext uri="{FF2B5EF4-FFF2-40B4-BE49-F238E27FC236}">
                    <a16:creationId xmlns:a16="http://schemas.microsoft.com/office/drawing/2014/main" id="{30C00623-07BB-422B-9EB5-9A0D9E8791C4}"/>
                  </a:ext>
                </a:extLst>
              </p:cNvPr>
              <p:cNvSpPr txBox="1">
                <a:spLocks noChangeArrowheads="1"/>
              </p:cNvSpPr>
              <p:nvPr/>
            </p:nvSpPr>
            <p:spPr bwMode="auto">
              <a:xfrm>
                <a:off x="3452559" y="3651316"/>
                <a:ext cx="1381402" cy="5932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1200" b="1" dirty="0"/>
                  <a:t>62</a:t>
                </a:r>
              </a:p>
            </p:txBody>
          </p:sp>
        </p:grpSp>
      </p:grpSp>
      <p:grpSp>
        <p:nvGrpSpPr>
          <p:cNvPr id="57" name="Group 2">
            <a:extLst>
              <a:ext uri="{FF2B5EF4-FFF2-40B4-BE49-F238E27FC236}">
                <a16:creationId xmlns:a16="http://schemas.microsoft.com/office/drawing/2014/main" id="{47F2416C-5561-48D6-B2DA-5EA7A144BABA}"/>
              </a:ext>
            </a:extLst>
          </p:cNvPr>
          <p:cNvGrpSpPr>
            <a:grpSpLocks/>
          </p:cNvGrpSpPr>
          <p:nvPr/>
        </p:nvGrpSpPr>
        <p:grpSpPr bwMode="auto">
          <a:xfrm>
            <a:off x="6553962" y="3261513"/>
            <a:ext cx="1736540" cy="640378"/>
            <a:chOff x="2241551" y="2970213"/>
            <a:chExt cx="3200400" cy="1371600"/>
          </a:xfrm>
          <a:noFill/>
        </p:grpSpPr>
        <p:grpSp>
          <p:nvGrpSpPr>
            <p:cNvPr id="58" name="Group 12">
              <a:extLst>
                <a:ext uri="{FF2B5EF4-FFF2-40B4-BE49-F238E27FC236}">
                  <a16:creationId xmlns:a16="http://schemas.microsoft.com/office/drawing/2014/main" id="{632AF751-50F5-4316-AF08-A37B53F65258}"/>
                </a:ext>
              </a:extLst>
            </p:cNvPr>
            <p:cNvGrpSpPr>
              <a:grpSpLocks/>
            </p:cNvGrpSpPr>
            <p:nvPr/>
          </p:nvGrpSpPr>
          <p:grpSpPr bwMode="auto">
            <a:xfrm>
              <a:off x="2241551" y="2970213"/>
              <a:ext cx="3200400" cy="1371600"/>
              <a:chOff x="1524000" y="2895600"/>
              <a:chExt cx="3675993" cy="1245476"/>
            </a:xfrm>
            <a:grpFill/>
          </p:grpSpPr>
          <p:sp>
            <p:nvSpPr>
              <p:cNvPr id="63" name="Rectangle 62">
                <a:extLst>
                  <a:ext uri="{FF2B5EF4-FFF2-40B4-BE49-F238E27FC236}">
                    <a16:creationId xmlns:a16="http://schemas.microsoft.com/office/drawing/2014/main" id="{CE189E19-8EC8-46CB-ACA0-C3C7D8BCFA2B}"/>
                  </a:ext>
                </a:extLst>
              </p:cNvPr>
              <p:cNvSpPr>
                <a:spLocks noChangeAspect="1"/>
              </p:cNvSpPr>
              <p:nvPr/>
            </p:nvSpPr>
            <p:spPr>
              <a:xfrm>
                <a:off x="1524000" y="2895600"/>
                <a:ext cx="1895375" cy="60945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a:p>
            </p:txBody>
          </p:sp>
          <p:sp>
            <p:nvSpPr>
              <p:cNvPr id="64" name="Rectangle 63">
                <a:extLst>
                  <a:ext uri="{FF2B5EF4-FFF2-40B4-BE49-F238E27FC236}">
                    <a16:creationId xmlns:a16="http://schemas.microsoft.com/office/drawing/2014/main" id="{392ABCBD-69D0-4A16-8808-DCC23C639313}"/>
                  </a:ext>
                </a:extLst>
              </p:cNvPr>
              <p:cNvSpPr/>
              <p:nvPr/>
            </p:nvSpPr>
            <p:spPr>
              <a:xfrm>
                <a:off x="3419375" y="2895600"/>
                <a:ext cx="1780618" cy="60945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a:p>
            </p:txBody>
          </p:sp>
          <p:sp>
            <p:nvSpPr>
              <p:cNvPr id="65" name="Rectangle 64">
                <a:extLst>
                  <a:ext uri="{FF2B5EF4-FFF2-40B4-BE49-F238E27FC236}">
                    <a16:creationId xmlns:a16="http://schemas.microsoft.com/office/drawing/2014/main" id="{309F4D91-41B6-4E85-B825-3123717092B3}"/>
                  </a:ext>
                </a:extLst>
              </p:cNvPr>
              <p:cNvSpPr/>
              <p:nvPr/>
            </p:nvSpPr>
            <p:spPr>
              <a:xfrm>
                <a:off x="1524000" y="3531626"/>
                <a:ext cx="3675993" cy="60945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a:p>
            </p:txBody>
          </p:sp>
        </p:grpSp>
        <p:grpSp>
          <p:nvGrpSpPr>
            <p:cNvPr id="59" name="Group 1">
              <a:extLst>
                <a:ext uri="{FF2B5EF4-FFF2-40B4-BE49-F238E27FC236}">
                  <a16:creationId xmlns:a16="http://schemas.microsoft.com/office/drawing/2014/main" id="{2D955384-5C04-4E99-87B7-852DD6B059C6}"/>
                </a:ext>
              </a:extLst>
            </p:cNvPr>
            <p:cNvGrpSpPr>
              <a:grpSpLocks/>
            </p:cNvGrpSpPr>
            <p:nvPr/>
          </p:nvGrpSpPr>
          <p:grpSpPr bwMode="auto">
            <a:xfrm>
              <a:off x="2608610" y="3061381"/>
              <a:ext cx="2479672" cy="1210217"/>
              <a:chOff x="2847529" y="3034393"/>
              <a:chExt cx="2479672" cy="1210217"/>
            </a:xfrm>
            <a:grpFill/>
          </p:grpSpPr>
          <p:sp>
            <p:nvSpPr>
              <p:cNvPr id="60" name="TextBox 16">
                <a:extLst>
                  <a:ext uri="{FF2B5EF4-FFF2-40B4-BE49-F238E27FC236}">
                    <a16:creationId xmlns:a16="http://schemas.microsoft.com/office/drawing/2014/main" id="{F546E685-9CD7-467F-9EEC-2C76E37F1AEC}"/>
                  </a:ext>
                </a:extLst>
              </p:cNvPr>
              <p:cNvSpPr txBox="1">
                <a:spLocks noChangeArrowheads="1"/>
              </p:cNvSpPr>
              <p:nvPr/>
            </p:nvSpPr>
            <p:spPr bwMode="auto">
              <a:xfrm>
                <a:off x="2847529" y="3057437"/>
                <a:ext cx="942973" cy="5932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1200" b="1" dirty="0"/>
                  <a:t>?</a:t>
                </a:r>
              </a:p>
            </p:txBody>
          </p:sp>
          <p:sp>
            <p:nvSpPr>
              <p:cNvPr id="61" name="TextBox 17">
                <a:extLst>
                  <a:ext uri="{FF2B5EF4-FFF2-40B4-BE49-F238E27FC236}">
                    <a16:creationId xmlns:a16="http://schemas.microsoft.com/office/drawing/2014/main" id="{0D34AC97-FE14-4D34-8FDD-C83F8C6DFB57}"/>
                  </a:ext>
                </a:extLst>
              </p:cNvPr>
              <p:cNvSpPr txBox="1">
                <a:spLocks noChangeArrowheads="1"/>
              </p:cNvSpPr>
              <p:nvPr/>
            </p:nvSpPr>
            <p:spPr bwMode="auto">
              <a:xfrm>
                <a:off x="4384228" y="3034393"/>
                <a:ext cx="942973" cy="5932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1200" b="1" dirty="0"/>
                  <a:t>5</a:t>
                </a:r>
              </a:p>
            </p:txBody>
          </p:sp>
          <p:sp>
            <p:nvSpPr>
              <p:cNvPr id="62" name="TextBox 18">
                <a:extLst>
                  <a:ext uri="{FF2B5EF4-FFF2-40B4-BE49-F238E27FC236}">
                    <a16:creationId xmlns:a16="http://schemas.microsoft.com/office/drawing/2014/main" id="{5263D3A8-37F6-4E39-8021-AE6E9B7F0F2A}"/>
                  </a:ext>
                </a:extLst>
              </p:cNvPr>
              <p:cNvSpPr txBox="1">
                <a:spLocks noChangeArrowheads="1"/>
              </p:cNvSpPr>
              <p:nvPr/>
            </p:nvSpPr>
            <p:spPr bwMode="auto">
              <a:xfrm>
                <a:off x="3452559" y="3651316"/>
                <a:ext cx="1381402" cy="5932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1200" b="1" dirty="0"/>
                  <a:t>11</a:t>
                </a:r>
              </a:p>
            </p:txBody>
          </p:sp>
        </p:grpSp>
      </p:grpSp>
      <p:grpSp>
        <p:nvGrpSpPr>
          <p:cNvPr id="66" name="Group 2">
            <a:extLst>
              <a:ext uri="{FF2B5EF4-FFF2-40B4-BE49-F238E27FC236}">
                <a16:creationId xmlns:a16="http://schemas.microsoft.com/office/drawing/2014/main" id="{019DB878-08AD-4958-8C80-DDACE76B1434}"/>
              </a:ext>
            </a:extLst>
          </p:cNvPr>
          <p:cNvGrpSpPr>
            <a:grpSpLocks/>
          </p:cNvGrpSpPr>
          <p:nvPr/>
        </p:nvGrpSpPr>
        <p:grpSpPr bwMode="auto">
          <a:xfrm>
            <a:off x="6547990" y="4175891"/>
            <a:ext cx="1736540" cy="640378"/>
            <a:chOff x="2241551" y="2970213"/>
            <a:chExt cx="3200400" cy="1371600"/>
          </a:xfrm>
          <a:noFill/>
        </p:grpSpPr>
        <p:grpSp>
          <p:nvGrpSpPr>
            <p:cNvPr id="67" name="Group 12">
              <a:extLst>
                <a:ext uri="{FF2B5EF4-FFF2-40B4-BE49-F238E27FC236}">
                  <a16:creationId xmlns:a16="http://schemas.microsoft.com/office/drawing/2014/main" id="{6B3766F3-49B5-444E-B61C-EDE4E0E1CE8F}"/>
                </a:ext>
              </a:extLst>
            </p:cNvPr>
            <p:cNvGrpSpPr>
              <a:grpSpLocks/>
            </p:cNvGrpSpPr>
            <p:nvPr/>
          </p:nvGrpSpPr>
          <p:grpSpPr bwMode="auto">
            <a:xfrm>
              <a:off x="2241551" y="2970213"/>
              <a:ext cx="3200400" cy="1371600"/>
              <a:chOff x="1524000" y="2895600"/>
              <a:chExt cx="3675993" cy="1245476"/>
            </a:xfrm>
            <a:grpFill/>
          </p:grpSpPr>
          <p:sp>
            <p:nvSpPr>
              <p:cNvPr id="72" name="Rectangle 71">
                <a:extLst>
                  <a:ext uri="{FF2B5EF4-FFF2-40B4-BE49-F238E27FC236}">
                    <a16:creationId xmlns:a16="http://schemas.microsoft.com/office/drawing/2014/main" id="{0138365C-A40E-4EC9-A3E9-3CFEC4E2939F}"/>
                  </a:ext>
                </a:extLst>
              </p:cNvPr>
              <p:cNvSpPr>
                <a:spLocks noChangeAspect="1"/>
              </p:cNvSpPr>
              <p:nvPr/>
            </p:nvSpPr>
            <p:spPr>
              <a:xfrm>
                <a:off x="1524000" y="2895600"/>
                <a:ext cx="1895375" cy="60945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a:p>
            </p:txBody>
          </p:sp>
          <p:sp>
            <p:nvSpPr>
              <p:cNvPr id="73" name="Rectangle 72">
                <a:extLst>
                  <a:ext uri="{FF2B5EF4-FFF2-40B4-BE49-F238E27FC236}">
                    <a16:creationId xmlns:a16="http://schemas.microsoft.com/office/drawing/2014/main" id="{21926B6F-F31C-4A3F-9F69-0B6305578E73}"/>
                  </a:ext>
                </a:extLst>
              </p:cNvPr>
              <p:cNvSpPr/>
              <p:nvPr/>
            </p:nvSpPr>
            <p:spPr>
              <a:xfrm>
                <a:off x="3419375" y="2895600"/>
                <a:ext cx="1780618" cy="60945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a:p>
            </p:txBody>
          </p:sp>
          <p:sp>
            <p:nvSpPr>
              <p:cNvPr id="74" name="Rectangle 73">
                <a:extLst>
                  <a:ext uri="{FF2B5EF4-FFF2-40B4-BE49-F238E27FC236}">
                    <a16:creationId xmlns:a16="http://schemas.microsoft.com/office/drawing/2014/main" id="{E5957FD8-2444-402E-AE51-2B59160E3B34}"/>
                  </a:ext>
                </a:extLst>
              </p:cNvPr>
              <p:cNvSpPr/>
              <p:nvPr/>
            </p:nvSpPr>
            <p:spPr>
              <a:xfrm>
                <a:off x="1524000" y="3531626"/>
                <a:ext cx="3675993" cy="60945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a:p>
            </p:txBody>
          </p:sp>
        </p:grpSp>
        <p:grpSp>
          <p:nvGrpSpPr>
            <p:cNvPr id="68" name="Group 1">
              <a:extLst>
                <a:ext uri="{FF2B5EF4-FFF2-40B4-BE49-F238E27FC236}">
                  <a16:creationId xmlns:a16="http://schemas.microsoft.com/office/drawing/2014/main" id="{177B74A7-7073-4361-8030-D239483C7EC9}"/>
                </a:ext>
              </a:extLst>
            </p:cNvPr>
            <p:cNvGrpSpPr>
              <a:grpSpLocks/>
            </p:cNvGrpSpPr>
            <p:nvPr/>
          </p:nvGrpSpPr>
          <p:grpSpPr bwMode="auto">
            <a:xfrm>
              <a:off x="2449014" y="3061381"/>
              <a:ext cx="2798862" cy="1210217"/>
              <a:chOff x="2687933" y="3034393"/>
              <a:chExt cx="2798862" cy="1210217"/>
            </a:xfrm>
            <a:grpFill/>
          </p:grpSpPr>
          <p:sp>
            <p:nvSpPr>
              <p:cNvPr id="69" name="TextBox 16">
                <a:extLst>
                  <a:ext uri="{FF2B5EF4-FFF2-40B4-BE49-F238E27FC236}">
                    <a16:creationId xmlns:a16="http://schemas.microsoft.com/office/drawing/2014/main" id="{3B339188-002D-4CD1-9897-41B5FE8441BB}"/>
                  </a:ext>
                </a:extLst>
              </p:cNvPr>
              <p:cNvSpPr txBox="1">
                <a:spLocks noChangeArrowheads="1"/>
              </p:cNvSpPr>
              <p:nvPr/>
            </p:nvSpPr>
            <p:spPr bwMode="auto">
              <a:xfrm>
                <a:off x="2687933" y="3057437"/>
                <a:ext cx="1102569" cy="5932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1200" b="1" dirty="0"/>
                  <a:t>?</a:t>
                </a:r>
              </a:p>
            </p:txBody>
          </p:sp>
          <p:sp>
            <p:nvSpPr>
              <p:cNvPr id="70" name="TextBox 17">
                <a:extLst>
                  <a:ext uri="{FF2B5EF4-FFF2-40B4-BE49-F238E27FC236}">
                    <a16:creationId xmlns:a16="http://schemas.microsoft.com/office/drawing/2014/main" id="{1ACE52F9-1273-42C1-8C0B-8145CA023B1D}"/>
                  </a:ext>
                </a:extLst>
              </p:cNvPr>
              <p:cNvSpPr txBox="1">
                <a:spLocks noChangeArrowheads="1"/>
              </p:cNvSpPr>
              <p:nvPr/>
            </p:nvSpPr>
            <p:spPr bwMode="auto">
              <a:xfrm>
                <a:off x="4384228" y="3034393"/>
                <a:ext cx="1102567" cy="5932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1200" b="1" dirty="0"/>
                  <a:t>48</a:t>
                </a:r>
              </a:p>
            </p:txBody>
          </p:sp>
          <p:sp>
            <p:nvSpPr>
              <p:cNvPr id="71" name="TextBox 18">
                <a:extLst>
                  <a:ext uri="{FF2B5EF4-FFF2-40B4-BE49-F238E27FC236}">
                    <a16:creationId xmlns:a16="http://schemas.microsoft.com/office/drawing/2014/main" id="{91879C54-B5E8-457C-92EE-6ECCABE1B37B}"/>
                  </a:ext>
                </a:extLst>
              </p:cNvPr>
              <p:cNvSpPr txBox="1">
                <a:spLocks noChangeArrowheads="1"/>
              </p:cNvSpPr>
              <p:nvPr/>
            </p:nvSpPr>
            <p:spPr bwMode="auto">
              <a:xfrm>
                <a:off x="3452560" y="3651316"/>
                <a:ext cx="1381402" cy="5932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1200" b="1" dirty="0"/>
                  <a:t>83</a:t>
                </a:r>
              </a:p>
            </p:txBody>
          </p:sp>
        </p:grpSp>
      </p:grpSp>
      <p:grpSp>
        <p:nvGrpSpPr>
          <p:cNvPr id="75" name="Group 2">
            <a:extLst>
              <a:ext uri="{FF2B5EF4-FFF2-40B4-BE49-F238E27FC236}">
                <a16:creationId xmlns:a16="http://schemas.microsoft.com/office/drawing/2014/main" id="{B5644A36-0774-41F4-90E5-037BC97F1ABC}"/>
              </a:ext>
            </a:extLst>
          </p:cNvPr>
          <p:cNvGrpSpPr>
            <a:grpSpLocks/>
          </p:cNvGrpSpPr>
          <p:nvPr/>
        </p:nvGrpSpPr>
        <p:grpSpPr bwMode="auto">
          <a:xfrm>
            <a:off x="6539712" y="5010972"/>
            <a:ext cx="1736540" cy="640378"/>
            <a:chOff x="2241551" y="2970213"/>
            <a:chExt cx="3200400" cy="1371600"/>
          </a:xfrm>
          <a:noFill/>
        </p:grpSpPr>
        <p:grpSp>
          <p:nvGrpSpPr>
            <p:cNvPr id="76" name="Group 12">
              <a:extLst>
                <a:ext uri="{FF2B5EF4-FFF2-40B4-BE49-F238E27FC236}">
                  <a16:creationId xmlns:a16="http://schemas.microsoft.com/office/drawing/2014/main" id="{7376B6E0-2A7A-4198-A103-0C5CB13C190A}"/>
                </a:ext>
              </a:extLst>
            </p:cNvPr>
            <p:cNvGrpSpPr>
              <a:grpSpLocks/>
            </p:cNvGrpSpPr>
            <p:nvPr/>
          </p:nvGrpSpPr>
          <p:grpSpPr bwMode="auto">
            <a:xfrm>
              <a:off x="2241551" y="2970213"/>
              <a:ext cx="3200400" cy="1371600"/>
              <a:chOff x="1524000" y="2895600"/>
              <a:chExt cx="3675993" cy="1245476"/>
            </a:xfrm>
            <a:grpFill/>
          </p:grpSpPr>
          <p:sp>
            <p:nvSpPr>
              <p:cNvPr id="81" name="Rectangle 80">
                <a:extLst>
                  <a:ext uri="{FF2B5EF4-FFF2-40B4-BE49-F238E27FC236}">
                    <a16:creationId xmlns:a16="http://schemas.microsoft.com/office/drawing/2014/main" id="{B8875482-EFF2-4001-B2B3-F7D79078C134}"/>
                  </a:ext>
                </a:extLst>
              </p:cNvPr>
              <p:cNvSpPr>
                <a:spLocks noChangeAspect="1"/>
              </p:cNvSpPr>
              <p:nvPr/>
            </p:nvSpPr>
            <p:spPr>
              <a:xfrm>
                <a:off x="1524000" y="2895600"/>
                <a:ext cx="1895375" cy="60945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a:p>
            </p:txBody>
          </p:sp>
          <p:sp>
            <p:nvSpPr>
              <p:cNvPr id="82" name="Rectangle 81">
                <a:extLst>
                  <a:ext uri="{FF2B5EF4-FFF2-40B4-BE49-F238E27FC236}">
                    <a16:creationId xmlns:a16="http://schemas.microsoft.com/office/drawing/2014/main" id="{F68D7444-71B0-4985-B147-FC6D56424861}"/>
                  </a:ext>
                </a:extLst>
              </p:cNvPr>
              <p:cNvSpPr/>
              <p:nvPr/>
            </p:nvSpPr>
            <p:spPr>
              <a:xfrm>
                <a:off x="3419375" y="2895600"/>
                <a:ext cx="1780618" cy="60945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a:p>
            </p:txBody>
          </p:sp>
          <p:sp>
            <p:nvSpPr>
              <p:cNvPr id="83" name="Rectangle 82">
                <a:extLst>
                  <a:ext uri="{FF2B5EF4-FFF2-40B4-BE49-F238E27FC236}">
                    <a16:creationId xmlns:a16="http://schemas.microsoft.com/office/drawing/2014/main" id="{F0CA4FE0-FA78-48E7-B971-EAF7422577A9}"/>
                  </a:ext>
                </a:extLst>
              </p:cNvPr>
              <p:cNvSpPr/>
              <p:nvPr/>
            </p:nvSpPr>
            <p:spPr>
              <a:xfrm>
                <a:off x="1524000" y="3531626"/>
                <a:ext cx="3675993" cy="60945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a:p>
            </p:txBody>
          </p:sp>
        </p:grpSp>
        <p:grpSp>
          <p:nvGrpSpPr>
            <p:cNvPr id="77" name="Group 1">
              <a:extLst>
                <a:ext uri="{FF2B5EF4-FFF2-40B4-BE49-F238E27FC236}">
                  <a16:creationId xmlns:a16="http://schemas.microsoft.com/office/drawing/2014/main" id="{CBB8DDA2-F826-403C-96FD-55F95602329A}"/>
                </a:ext>
              </a:extLst>
            </p:cNvPr>
            <p:cNvGrpSpPr>
              <a:grpSpLocks/>
            </p:cNvGrpSpPr>
            <p:nvPr/>
          </p:nvGrpSpPr>
          <p:grpSpPr bwMode="auto">
            <a:xfrm>
              <a:off x="2608610" y="3061381"/>
              <a:ext cx="2479672" cy="1210217"/>
              <a:chOff x="2847529" y="3034393"/>
              <a:chExt cx="2479672" cy="1210217"/>
            </a:xfrm>
            <a:grpFill/>
          </p:grpSpPr>
          <p:sp>
            <p:nvSpPr>
              <p:cNvPr id="78" name="TextBox 16">
                <a:extLst>
                  <a:ext uri="{FF2B5EF4-FFF2-40B4-BE49-F238E27FC236}">
                    <a16:creationId xmlns:a16="http://schemas.microsoft.com/office/drawing/2014/main" id="{8FDBC09B-F784-4CE0-8BB1-32B8D744998C}"/>
                  </a:ext>
                </a:extLst>
              </p:cNvPr>
              <p:cNvSpPr txBox="1">
                <a:spLocks noChangeArrowheads="1"/>
              </p:cNvSpPr>
              <p:nvPr/>
            </p:nvSpPr>
            <p:spPr bwMode="auto">
              <a:xfrm>
                <a:off x="2847529" y="3057437"/>
                <a:ext cx="942973" cy="5932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1200" b="1" dirty="0"/>
                  <a:t>9</a:t>
                </a:r>
              </a:p>
            </p:txBody>
          </p:sp>
          <p:sp>
            <p:nvSpPr>
              <p:cNvPr id="79" name="TextBox 17">
                <a:extLst>
                  <a:ext uri="{FF2B5EF4-FFF2-40B4-BE49-F238E27FC236}">
                    <a16:creationId xmlns:a16="http://schemas.microsoft.com/office/drawing/2014/main" id="{E749FC81-C047-437D-AC25-D60431FD7703}"/>
                  </a:ext>
                </a:extLst>
              </p:cNvPr>
              <p:cNvSpPr txBox="1">
                <a:spLocks noChangeArrowheads="1"/>
              </p:cNvSpPr>
              <p:nvPr/>
            </p:nvSpPr>
            <p:spPr bwMode="auto">
              <a:xfrm>
                <a:off x="4384228" y="3034393"/>
                <a:ext cx="942973" cy="5932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1200" b="1" dirty="0"/>
                  <a:t>5</a:t>
                </a:r>
              </a:p>
            </p:txBody>
          </p:sp>
          <p:sp>
            <p:nvSpPr>
              <p:cNvPr id="80" name="TextBox 18">
                <a:extLst>
                  <a:ext uri="{FF2B5EF4-FFF2-40B4-BE49-F238E27FC236}">
                    <a16:creationId xmlns:a16="http://schemas.microsoft.com/office/drawing/2014/main" id="{7B3D1887-06DE-4B83-B894-6245D6D5CD03}"/>
                  </a:ext>
                </a:extLst>
              </p:cNvPr>
              <p:cNvSpPr txBox="1">
                <a:spLocks noChangeArrowheads="1"/>
              </p:cNvSpPr>
              <p:nvPr/>
            </p:nvSpPr>
            <p:spPr bwMode="auto">
              <a:xfrm>
                <a:off x="3452559" y="3651316"/>
                <a:ext cx="1381402" cy="5932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1200" b="1" dirty="0"/>
                  <a:t>?</a:t>
                </a:r>
              </a:p>
            </p:txBody>
          </p:sp>
        </p:grpSp>
      </p:grpSp>
      <p:grpSp>
        <p:nvGrpSpPr>
          <p:cNvPr id="84" name="Group 2">
            <a:extLst>
              <a:ext uri="{FF2B5EF4-FFF2-40B4-BE49-F238E27FC236}">
                <a16:creationId xmlns:a16="http://schemas.microsoft.com/office/drawing/2014/main" id="{B9D746F2-943B-4D7F-99F0-CD1CFEDC4C61}"/>
              </a:ext>
            </a:extLst>
          </p:cNvPr>
          <p:cNvGrpSpPr>
            <a:grpSpLocks/>
          </p:cNvGrpSpPr>
          <p:nvPr/>
        </p:nvGrpSpPr>
        <p:grpSpPr bwMode="auto">
          <a:xfrm>
            <a:off x="6539712" y="5812958"/>
            <a:ext cx="1736540" cy="640378"/>
            <a:chOff x="2241551" y="2970213"/>
            <a:chExt cx="3200400" cy="1371600"/>
          </a:xfrm>
          <a:noFill/>
        </p:grpSpPr>
        <p:grpSp>
          <p:nvGrpSpPr>
            <p:cNvPr id="85" name="Group 12">
              <a:extLst>
                <a:ext uri="{FF2B5EF4-FFF2-40B4-BE49-F238E27FC236}">
                  <a16:creationId xmlns:a16="http://schemas.microsoft.com/office/drawing/2014/main" id="{80E42461-9694-46C6-A2DD-BCCEB5CED33B}"/>
                </a:ext>
              </a:extLst>
            </p:cNvPr>
            <p:cNvGrpSpPr>
              <a:grpSpLocks/>
            </p:cNvGrpSpPr>
            <p:nvPr/>
          </p:nvGrpSpPr>
          <p:grpSpPr bwMode="auto">
            <a:xfrm>
              <a:off x="2241551" y="2970213"/>
              <a:ext cx="3200400" cy="1371600"/>
              <a:chOff x="1524000" y="2895600"/>
              <a:chExt cx="3675993" cy="1245476"/>
            </a:xfrm>
            <a:grpFill/>
          </p:grpSpPr>
          <p:sp>
            <p:nvSpPr>
              <p:cNvPr id="90" name="Rectangle 89">
                <a:extLst>
                  <a:ext uri="{FF2B5EF4-FFF2-40B4-BE49-F238E27FC236}">
                    <a16:creationId xmlns:a16="http://schemas.microsoft.com/office/drawing/2014/main" id="{E000D731-FD10-4B7A-9482-1481EB975A76}"/>
                  </a:ext>
                </a:extLst>
              </p:cNvPr>
              <p:cNvSpPr>
                <a:spLocks noChangeAspect="1"/>
              </p:cNvSpPr>
              <p:nvPr/>
            </p:nvSpPr>
            <p:spPr>
              <a:xfrm>
                <a:off x="1524000" y="2895600"/>
                <a:ext cx="1895375" cy="60945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a:p>
            </p:txBody>
          </p:sp>
          <p:sp>
            <p:nvSpPr>
              <p:cNvPr id="91" name="Rectangle 90">
                <a:extLst>
                  <a:ext uri="{FF2B5EF4-FFF2-40B4-BE49-F238E27FC236}">
                    <a16:creationId xmlns:a16="http://schemas.microsoft.com/office/drawing/2014/main" id="{B197F6D8-55B2-4DD7-A735-4F91E06BAD6A}"/>
                  </a:ext>
                </a:extLst>
              </p:cNvPr>
              <p:cNvSpPr/>
              <p:nvPr/>
            </p:nvSpPr>
            <p:spPr>
              <a:xfrm>
                <a:off x="3419375" y="2895600"/>
                <a:ext cx="1780618" cy="60945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a:p>
            </p:txBody>
          </p:sp>
          <p:sp>
            <p:nvSpPr>
              <p:cNvPr id="92" name="Rectangle 91">
                <a:extLst>
                  <a:ext uri="{FF2B5EF4-FFF2-40B4-BE49-F238E27FC236}">
                    <a16:creationId xmlns:a16="http://schemas.microsoft.com/office/drawing/2014/main" id="{373EEA7C-B784-4277-AE30-B06E3792B1F2}"/>
                  </a:ext>
                </a:extLst>
              </p:cNvPr>
              <p:cNvSpPr/>
              <p:nvPr/>
            </p:nvSpPr>
            <p:spPr>
              <a:xfrm>
                <a:off x="1524000" y="3531626"/>
                <a:ext cx="3675993" cy="60945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a:p>
            </p:txBody>
          </p:sp>
        </p:grpSp>
        <p:grpSp>
          <p:nvGrpSpPr>
            <p:cNvPr id="86" name="Group 1">
              <a:extLst>
                <a:ext uri="{FF2B5EF4-FFF2-40B4-BE49-F238E27FC236}">
                  <a16:creationId xmlns:a16="http://schemas.microsoft.com/office/drawing/2014/main" id="{F54FBDB3-439E-4044-889E-383A37DB0B61}"/>
                </a:ext>
              </a:extLst>
            </p:cNvPr>
            <p:cNvGrpSpPr>
              <a:grpSpLocks/>
            </p:cNvGrpSpPr>
            <p:nvPr/>
          </p:nvGrpSpPr>
          <p:grpSpPr bwMode="auto">
            <a:xfrm>
              <a:off x="2507202" y="3061381"/>
              <a:ext cx="2581080" cy="1210217"/>
              <a:chOff x="2746121" y="3034393"/>
              <a:chExt cx="2581080" cy="1210217"/>
            </a:xfrm>
            <a:grpFill/>
          </p:grpSpPr>
          <p:sp>
            <p:nvSpPr>
              <p:cNvPr id="87" name="TextBox 16">
                <a:extLst>
                  <a:ext uri="{FF2B5EF4-FFF2-40B4-BE49-F238E27FC236}">
                    <a16:creationId xmlns:a16="http://schemas.microsoft.com/office/drawing/2014/main" id="{A0F399DF-6897-484D-A708-56E12DF0FB90}"/>
                  </a:ext>
                </a:extLst>
              </p:cNvPr>
              <p:cNvSpPr txBox="1">
                <a:spLocks noChangeArrowheads="1"/>
              </p:cNvSpPr>
              <p:nvPr/>
            </p:nvSpPr>
            <p:spPr bwMode="auto">
              <a:xfrm>
                <a:off x="2746121" y="3057437"/>
                <a:ext cx="1115634" cy="5932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1200" b="1" dirty="0"/>
                  <a:t>36</a:t>
                </a:r>
              </a:p>
            </p:txBody>
          </p:sp>
          <p:sp>
            <p:nvSpPr>
              <p:cNvPr id="88" name="TextBox 17">
                <a:extLst>
                  <a:ext uri="{FF2B5EF4-FFF2-40B4-BE49-F238E27FC236}">
                    <a16:creationId xmlns:a16="http://schemas.microsoft.com/office/drawing/2014/main" id="{BAD5FEFE-B21C-4217-830D-5ABD12588549}"/>
                  </a:ext>
                </a:extLst>
              </p:cNvPr>
              <p:cNvSpPr txBox="1">
                <a:spLocks noChangeArrowheads="1"/>
              </p:cNvSpPr>
              <p:nvPr/>
            </p:nvSpPr>
            <p:spPr bwMode="auto">
              <a:xfrm>
                <a:off x="4384228" y="3034393"/>
                <a:ext cx="942973" cy="5932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1200" b="1" dirty="0"/>
                  <a:t>41</a:t>
                </a:r>
              </a:p>
            </p:txBody>
          </p:sp>
          <p:sp>
            <p:nvSpPr>
              <p:cNvPr id="89" name="TextBox 18">
                <a:extLst>
                  <a:ext uri="{FF2B5EF4-FFF2-40B4-BE49-F238E27FC236}">
                    <a16:creationId xmlns:a16="http://schemas.microsoft.com/office/drawing/2014/main" id="{3D2427CF-44D4-40A4-952E-6BB125907827}"/>
                  </a:ext>
                </a:extLst>
              </p:cNvPr>
              <p:cNvSpPr txBox="1">
                <a:spLocks noChangeArrowheads="1"/>
              </p:cNvSpPr>
              <p:nvPr/>
            </p:nvSpPr>
            <p:spPr bwMode="auto">
              <a:xfrm>
                <a:off x="3452559" y="3651316"/>
                <a:ext cx="1381402" cy="5932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0"/>
                  </a:spcBef>
                  <a:buClrTx/>
                  <a:buFontTx/>
                  <a:buNone/>
                </a:pPr>
                <a:r>
                  <a:rPr lang="en-GB" altLang="en-US" sz="1200" b="1" dirty="0"/>
                  <a:t>?</a:t>
                </a:r>
              </a:p>
            </p:txBody>
          </p:sp>
        </p:grpSp>
      </p:grpSp>
    </p:spTree>
    <p:extLst>
      <p:ext uri="{BB962C8B-B14F-4D97-AF65-F5344CB8AC3E}">
        <p14:creationId xmlns:p14="http://schemas.microsoft.com/office/powerpoint/2010/main" val="256104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 grpId="0"/>
      <p:bldP spid="5" grpId="0"/>
      <p:bldP spid="7" grpId="0"/>
      <p:bldP spid="8" grpId="0"/>
      <p:bldP spid="9" grpId="0"/>
      <p:bldP spid="18" grpId="0"/>
      <p:bldP spid="19" grpId="0"/>
    </p:bldLst>
  </p:timing>
</p:sld>
</file>

<file path=ppt/theme/theme1.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E2804E171E01A49B91603AFE800D34C" ma:contentTypeVersion="13" ma:contentTypeDescription="Create a new document." ma:contentTypeScope="" ma:versionID="b12bed4d74ca32bea6131a83f61bbfab">
  <xsd:schema xmlns:xsd="http://www.w3.org/2001/XMLSchema" xmlns:xs="http://www.w3.org/2001/XMLSchema" xmlns:p="http://schemas.microsoft.com/office/2006/metadata/properties" xmlns:ns2="d567486e-ec5e-46f8-b1a1-291111ae6966" xmlns:ns3="571dec3c-0000-40f8-a26a-937aec32447a" targetNamespace="http://schemas.microsoft.com/office/2006/metadata/properties" ma:root="true" ma:fieldsID="87d0e49caec7a999851602daaba67255" ns2:_="" ns3:_="">
    <xsd:import namespace="d567486e-ec5e-46f8-b1a1-291111ae6966"/>
    <xsd:import namespace="571dec3c-0000-40f8-a26a-937aec32447a"/>
    <xsd:element name="properties">
      <xsd:complexType>
        <xsd:sequence>
          <xsd:element name="documentManagement">
            <xsd:complexType>
              <xsd:all>
                <xsd:element ref="ns2:SharedWithUsers" minOccurs="0"/>
                <xsd:element ref="ns2:SharedWithDetail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67486e-ec5e-46f8-b1a1-291111ae696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71dec3c-0000-40f8-a26a-937aec32447a" elementFormDefault="qualified">
    <xsd:import namespace="http://schemas.microsoft.com/office/2006/documentManagement/types"/>
    <xsd:import namespace="http://schemas.microsoft.com/office/infopath/2007/PartnerControls"/>
    <xsd:element name="MediaServiceOCR" ma:index="10"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CA48D5-CF87-4E62-9CFA-B8134F07C6D3}">
  <ds:schemaRefs>
    <ds:schemaRef ds:uri="http://schemas.microsoft.com/office/2006/metadata/longProperties"/>
  </ds:schemaRefs>
</ds:datastoreItem>
</file>

<file path=customXml/itemProps2.xml><?xml version="1.0" encoding="utf-8"?>
<ds:datastoreItem xmlns:ds="http://schemas.openxmlformats.org/officeDocument/2006/customXml" ds:itemID="{B1B18B3D-5C68-4030-BEF3-6F927E24DA37}">
  <ds:schemaRefs>
    <ds:schemaRef ds:uri="http://schemas.microsoft.com/office/2006/metadata/properties"/>
    <ds:schemaRef ds:uri="http://purl.org/dc/terms/"/>
    <ds:schemaRef ds:uri="d567486e-ec5e-46f8-b1a1-291111ae6966"/>
    <ds:schemaRef ds:uri="571dec3c-0000-40f8-a26a-937aec32447a"/>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50B110E9-7847-4EFB-A9F9-A6C1D8DA17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67486e-ec5e-46f8-b1a1-291111ae6966"/>
    <ds:schemaRef ds:uri="571dec3c-0000-40f8-a26a-937aec3244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614D725-2C21-4C66-9CD4-8D38560013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38296</TotalTime>
  <Words>4119</Words>
  <Application>Microsoft Office PowerPoint</Application>
  <PresentationFormat>On-screen Show (4:3)</PresentationFormat>
  <Paragraphs>681</Paragraphs>
  <Slides>49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Cambria Math</vt:lpstr>
      <vt:lpstr>Times</vt:lpstr>
      <vt:lpstr>Times New Roman</vt:lpstr>
      <vt:lpstr>nctem1</vt:lpstr>
      <vt:lpstr>St Mary’s Catholic Primary School KS1  07.12.20</vt:lpstr>
      <vt:lpstr>Counting Principles</vt:lpstr>
      <vt:lpstr>PowerPoint Presentation</vt:lpstr>
      <vt:lpstr>PowerPoint Presentation</vt:lpstr>
      <vt:lpstr>Structures for addition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Structures for multiplication</vt:lpstr>
      <vt:lpstr>Structures for division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key vocabulary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Stephen Peto</dc:creator>
  <cp:lastModifiedBy>caroline clissold</cp:lastModifiedBy>
  <cp:revision>364</cp:revision>
  <cp:lastPrinted>2020-11-29T14:20:25Z</cp:lastPrinted>
  <dcterms:created xsi:type="dcterms:W3CDTF">2008-01-11T09:41:35Z</dcterms:created>
  <dcterms:modified xsi:type="dcterms:W3CDTF">2020-12-07T10:59:48Z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0x010100FE2804E171E01A49B91603AFE800D34C</vt:lpwstr>
  </property>
</Properties>
</file>